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slideLayouts/slideLayout2.xml" ContentType="application/vnd.openxmlformats-officedocument.presentationml.slideLayout+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6.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slideLayouts/slideLayout50.xml" ContentType="application/vnd.openxmlformats-officedocument.presentationml.slideLayout+xml"/>
  <Override PartName="/ppt/theme/theme8.xml" ContentType="application/vnd.openxmlformats-officedocument.them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9.xml" ContentType="application/vnd.openxmlformats-officedocument.them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heme/theme10.xml" ContentType="application/vnd.openxmlformats-officedocument.theme+xml"/>
  <Override PartName="/ppt/theme/theme11.xml" ContentType="application/vnd.openxmlformats-officedocument.them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867" r:id="rId4"/>
    <p:sldMasterId id="2147484031" r:id="rId5"/>
    <p:sldMasterId id="2147484098" r:id="rId6"/>
    <p:sldMasterId id="2147484160" r:id="rId7"/>
    <p:sldMasterId id="2147484277" r:id="rId8"/>
    <p:sldMasterId id="2147484300" r:id="rId9"/>
    <p:sldMasterId id="2147484387" r:id="rId10"/>
    <p:sldMasterId id="2147484401" r:id="rId11"/>
    <p:sldMasterId id="2147484222" r:id="rId12"/>
  </p:sldMasterIdLst>
  <p:notesMasterIdLst>
    <p:notesMasterId r:id="rId24"/>
  </p:notesMasterIdLst>
  <p:handoutMasterIdLst>
    <p:handoutMasterId r:id="rId25"/>
  </p:handoutMasterIdLst>
  <p:sldIdLst>
    <p:sldId id="634" r:id="rId13"/>
    <p:sldId id="546" r:id="rId14"/>
    <p:sldId id="635" r:id="rId15"/>
    <p:sldId id="636" r:id="rId16"/>
    <p:sldId id="637" r:id="rId17"/>
    <p:sldId id="638" r:id="rId18"/>
    <p:sldId id="639" r:id="rId19"/>
    <p:sldId id="640" r:id="rId20"/>
    <p:sldId id="641" r:id="rId21"/>
    <p:sldId id="642" r:id="rId22"/>
    <p:sldId id="572" r:id="rId23"/>
  </p:sldIdLst>
  <p:sldSz cx="9144000" cy="5143500" type="screen16x9"/>
  <p:notesSz cx="6797675" cy="9872663"/>
  <p:custDataLst>
    <p:tags r:id="rId26"/>
  </p:custDataLst>
  <p:defaultTextStyle>
    <a:defPPr>
      <a:defRPr lang="en-GB"/>
    </a:defPPr>
    <a:lvl1pPr algn="l" rtl="0" eaLnBrk="0" fontAlgn="base" hangingPunct="0">
      <a:spcBef>
        <a:spcPct val="0"/>
      </a:spcBef>
      <a:spcAft>
        <a:spcPct val="0"/>
      </a:spcAft>
      <a:defRPr sz="1200" b="1" kern="1200" baseline="-25000">
        <a:solidFill>
          <a:schemeClr val="tx1"/>
        </a:solidFill>
        <a:latin typeface="Arial" charset="0"/>
        <a:ea typeface="ＭＳ Ｐゴシック" charset="0"/>
        <a:cs typeface="ＭＳ Ｐゴシック" charset="0"/>
      </a:defRPr>
    </a:lvl1pPr>
    <a:lvl2pPr marL="388937" indent="-31065" algn="l" rtl="0" eaLnBrk="0" fontAlgn="base" hangingPunct="0">
      <a:spcBef>
        <a:spcPct val="0"/>
      </a:spcBef>
      <a:spcAft>
        <a:spcPct val="0"/>
      </a:spcAft>
      <a:defRPr sz="1200" b="1" kern="1200" baseline="-25000">
        <a:solidFill>
          <a:schemeClr val="tx1"/>
        </a:solidFill>
        <a:latin typeface="Arial" charset="0"/>
        <a:ea typeface="ＭＳ Ｐゴシック" charset="0"/>
        <a:cs typeface="ＭＳ Ｐゴシック" charset="0"/>
      </a:defRPr>
    </a:lvl2pPr>
    <a:lvl3pPr marL="779116" indent="-63374" algn="l" rtl="0" eaLnBrk="0" fontAlgn="base" hangingPunct="0">
      <a:spcBef>
        <a:spcPct val="0"/>
      </a:spcBef>
      <a:spcAft>
        <a:spcPct val="0"/>
      </a:spcAft>
      <a:defRPr sz="1200" b="1" kern="1200" baseline="-25000">
        <a:solidFill>
          <a:schemeClr val="tx1"/>
        </a:solidFill>
        <a:latin typeface="Arial" charset="0"/>
        <a:ea typeface="ＭＳ Ｐゴシック" charset="0"/>
        <a:cs typeface="ＭＳ Ｐゴシック" charset="0"/>
      </a:defRPr>
    </a:lvl3pPr>
    <a:lvl4pPr marL="1168053" indent="-94438" algn="l" rtl="0" eaLnBrk="0" fontAlgn="base" hangingPunct="0">
      <a:spcBef>
        <a:spcPct val="0"/>
      </a:spcBef>
      <a:spcAft>
        <a:spcPct val="0"/>
      </a:spcAft>
      <a:defRPr sz="1200" b="1" kern="1200" baseline="-25000">
        <a:solidFill>
          <a:schemeClr val="tx1"/>
        </a:solidFill>
        <a:latin typeface="Arial" charset="0"/>
        <a:ea typeface="ＭＳ Ｐゴシック" charset="0"/>
        <a:cs typeface="ＭＳ Ｐゴシック" charset="0"/>
      </a:defRPr>
    </a:lvl4pPr>
    <a:lvl5pPr marL="1558232" indent="-126746" algn="l" rtl="0" eaLnBrk="0" fontAlgn="base" hangingPunct="0">
      <a:spcBef>
        <a:spcPct val="0"/>
      </a:spcBef>
      <a:spcAft>
        <a:spcPct val="0"/>
      </a:spcAft>
      <a:defRPr sz="1200" b="1" kern="1200" baseline="-25000">
        <a:solidFill>
          <a:schemeClr val="tx1"/>
        </a:solidFill>
        <a:latin typeface="Arial" charset="0"/>
        <a:ea typeface="ＭＳ Ｐゴシック" charset="0"/>
        <a:cs typeface="ＭＳ Ｐゴシック" charset="0"/>
      </a:defRPr>
    </a:lvl5pPr>
    <a:lvl6pPr marL="1789357" algn="l" defTabSz="357871" rtl="0" eaLnBrk="1" latinLnBrk="0" hangingPunct="1">
      <a:defRPr sz="1200" b="1" kern="1200" baseline="-25000">
        <a:solidFill>
          <a:schemeClr val="tx1"/>
        </a:solidFill>
        <a:latin typeface="Arial" charset="0"/>
        <a:ea typeface="ＭＳ Ｐゴシック" charset="0"/>
        <a:cs typeface="ＭＳ Ｐゴシック" charset="0"/>
      </a:defRPr>
    </a:lvl6pPr>
    <a:lvl7pPr marL="2147228" algn="l" defTabSz="357871" rtl="0" eaLnBrk="1" latinLnBrk="0" hangingPunct="1">
      <a:defRPr sz="1200" b="1" kern="1200" baseline="-25000">
        <a:solidFill>
          <a:schemeClr val="tx1"/>
        </a:solidFill>
        <a:latin typeface="Arial" charset="0"/>
        <a:ea typeface="ＭＳ Ｐゴシック" charset="0"/>
        <a:cs typeface="ＭＳ Ｐゴシック" charset="0"/>
      </a:defRPr>
    </a:lvl7pPr>
    <a:lvl8pPr marL="2505099" algn="l" defTabSz="357871" rtl="0" eaLnBrk="1" latinLnBrk="0" hangingPunct="1">
      <a:defRPr sz="1200" b="1" kern="1200" baseline="-25000">
        <a:solidFill>
          <a:schemeClr val="tx1"/>
        </a:solidFill>
        <a:latin typeface="Arial" charset="0"/>
        <a:ea typeface="ＭＳ Ｐゴシック" charset="0"/>
        <a:cs typeface="ＭＳ Ｐゴシック" charset="0"/>
      </a:defRPr>
    </a:lvl8pPr>
    <a:lvl9pPr marL="2862971" algn="l" defTabSz="357871" rtl="0" eaLnBrk="1" latinLnBrk="0" hangingPunct="1">
      <a:defRPr sz="1200" b="1" kern="1200" baseline="-250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Getting Started" id="{5E8F947B-3A3C-A244-800B-972EF6BE8074}">
          <p14:sldIdLst/>
        </p14:section>
        <p14:section name="Cover Options" id="{FEDDC3AB-36C9-DE48-A32F-CF2AFAD3D54B}">
          <p14:sldIdLst>
            <p14:sldId id="634"/>
          </p14:sldIdLst>
        </p14:section>
        <p14:section name="Divider Slides" id="{3BAFB4F0-8CFB-C04F-B49D-673A6F2E6E00}">
          <p14:sldIdLst/>
        </p14:section>
        <p14:section name="Agenda Slides" id="{7EE60F50-9C5B-2444-8A1A-FD421120EBFC}">
          <p14:sldIdLst>
            <p14:sldId id="546"/>
            <p14:sldId id="635"/>
            <p14:sldId id="636"/>
            <p14:sldId id="637"/>
            <p14:sldId id="638"/>
            <p14:sldId id="639"/>
            <p14:sldId id="640"/>
            <p14:sldId id="641"/>
          </p14:sldIdLst>
        </p14:section>
        <p14:section name="Presentation Slides" id="{770B4C49-7919-E14C-B4DD-A5A298F042A5}">
          <p14:sldIdLst/>
        </p14:section>
        <p14:section name="Report Style Slides" id="{48315287-8D5C-4440-8336-7C9D383E2794}">
          <p14:sldIdLst/>
        </p14:section>
        <p14:section name="Chart slides" id="{1ACAAF45-C9BC-114E-B440-FF5BAF1BF1E7}">
          <p14:sldIdLst/>
        </p14:section>
        <p14:section name="Bio" id="{38F469EA-7D92-4472-A81B-72C1056246A1}">
          <p14:sldIdLst/>
        </p14:section>
        <p14:section name="End Slides" id="{1075D937-C283-3A4D-AA83-000945D8F145}">
          <p14:sldIdLst>
            <p14:sldId id="642"/>
            <p14:sldId id="572"/>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71D83F-09D6-A112-BF09-5518C1D8EB6E}" name="Dudman, Nick" initials="DN" userId="S::I40369@verisk.com::268afee4-1326-4892-9175-8a05748b196f" providerId="AD"/>
  <p188:author id="{5F83F589-2368-90D2-6F80-2C525BE9B9CA}" name="Unsworth, Craig" initials="" userId="S::I81780@verisk.com::abb7f42c-6bee-4e5f-b9fc-bfa5f1c8d012" providerId="AD"/>
  <p188:author id="{AC041BE4-ED6D-02EF-1270-1E56BF7E4A49}" name="Helen Tong (Siegel+Gale London)" initials="HT" userId="S::helen.tong@siegelgale.com::3f4af5cb-e25f-4d7a-8c9d-ae605b99a3f8"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9D9D9"/>
    <a:srgbClr val="A1A1A1"/>
    <a:srgbClr val="A8011E"/>
    <a:srgbClr val="205B2E"/>
    <a:srgbClr val="F57D01"/>
    <a:srgbClr val="F94355"/>
    <a:srgbClr val="96CDE2"/>
    <a:srgbClr val="A6A6A6"/>
    <a:srgbClr val="B39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51" autoAdjust="0"/>
    <p:restoredTop sz="97072" autoAdjust="0"/>
  </p:normalViewPr>
  <p:slideViewPr>
    <p:cSldViewPr snapToGrid="0">
      <p:cViewPr varScale="1">
        <p:scale>
          <a:sx n="151" d="100"/>
          <a:sy n="151" d="100"/>
        </p:scale>
        <p:origin x="672" y="144"/>
      </p:cViewPr>
      <p:guideLst/>
    </p:cSldViewPr>
  </p:slideViewPr>
  <p:outlineViewPr>
    <p:cViewPr>
      <p:scale>
        <a:sx n="33" d="100"/>
        <a:sy n="33" d="100"/>
      </p:scale>
      <p:origin x="0" y="-41370"/>
    </p:cViewPr>
  </p:outlineViewPr>
  <p:notesTextViewPr>
    <p:cViewPr>
      <p:scale>
        <a:sx n="3" d="2"/>
        <a:sy n="3" d="2"/>
      </p:scale>
      <p:origin x="0" y="0"/>
    </p:cViewPr>
  </p:notesTextViewPr>
  <p:sorterViewPr>
    <p:cViewPr>
      <p:scale>
        <a:sx n="78" d="100"/>
        <a:sy n="78" d="100"/>
      </p:scale>
      <p:origin x="0" y="-8510"/>
    </p:cViewPr>
  </p:sorterViewPr>
  <p:notesViewPr>
    <p:cSldViewPr snapToGrid="0">
      <p:cViewPr varScale="1">
        <p:scale>
          <a:sx n="82" d="100"/>
          <a:sy n="82" d="100"/>
        </p:scale>
        <p:origin x="-3954" y="-84"/>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7.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urner, Jason" userId="ce41a2ea-c412-440b-915b-e54837be704f" providerId="ADAL" clId="{8CDF2589-2E55-4533-8D49-5557363F5655}"/>
    <pc:docChg chg="modSld modMainMaster">
      <pc:chgData name="Turner, Jason" userId="ce41a2ea-c412-440b-915b-e54837be704f" providerId="ADAL" clId="{8CDF2589-2E55-4533-8D49-5557363F5655}" dt="2023-07-17T21:37:18.497" v="12" actId="2696"/>
      <pc:docMkLst>
        <pc:docMk/>
      </pc:docMkLst>
      <pc:sldMasterChg chg="addSldLayout delSldLayout modSldLayout">
        <pc:chgData name="Turner, Jason" userId="ce41a2ea-c412-440b-915b-e54837be704f" providerId="ADAL" clId="{8CDF2589-2E55-4533-8D49-5557363F5655}" dt="2023-07-17T21:37:00.463" v="11" actId="2696"/>
        <pc:sldMasterMkLst>
          <pc:docMk/>
          <pc:sldMasterMk cId="1397961611" sldId="2147483867"/>
        </pc:sldMasterMkLst>
        <pc:sldLayoutChg chg="add del mod modTransition">
          <pc:chgData name="Turner, Jason" userId="ce41a2ea-c412-440b-915b-e54837be704f" providerId="ADAL" clId="{8CDF2589-2E55-4533-8D49-5557363F5655}" dt="2023-07-17T21:37:00.463" v="11" actId="2696"/>
          <pc:sldLayoutMkLst>
            <pc:docMk/>
            <pc:sldMasterMk cId="1397961611" sldId="2147483867"/>
            <pc:sldLayoutMk cId="1793360441" sldId="2147483947"/>
          </pc:sldLayoutMkLst>
        </pc:sldLayoutChg>
        <pc:sldLayoutChg chg="del">
          <pc:chgData name="Turner, Jason" userId="ce41a2ea-c412-440b-915b-e54837be704f" providerId="ADAL" clId="{8CDF2589-2E55-4533-8D49-5557363F5655}" dt="2023-07-17T21:36:17.447" v="0" actId="2696"/>
          <pc:sldLayoutMkLst>
            <pc:docMk/>
            <pc:sldMasterMk cId="1397961611" sldId="2147483867"/>
            <pc:sldLayoutMk cId="2821885970" sldId="2147483948"/>
          </pc:sldLayoutMkLst>
        </pc:sldLayoutChg>
        <pc:sldLayoutChg chg="del">
          <pc:chgData name="Turner, Jason" userId="ce41a2ea-c412-440b-915b-e54837be704f" providerId="ADAL" clId="{8CDF2589-2E55-4533-8D49-5557363F5655}" dt="2023-07-17T21:36:17.487" v="2" actId="2696"/>
          <pc:sldLayoutMkLst>
            <pc:docMk/>
            <pc:sldMasterMk cId="1397961611" sldId="2147483867"/>
            <pc:sldLayoutMk cId="2888351747" sldId="2147483954"/>
          </pc:sldLayoutMkLst>
        </pc:sldLayoutChg>
        <pc:sldLayoutChg chg="del">
          <pc:chgData name="Turner, Jason" userId="ce41a2ea-c412-440b-915b-e54837be704f" providerId="ADAL" clId="{8CDF2589-2E55-4533-8D49-5557363F5655}" dt="2023-07-17T21:36:17.468" v="1" actId="2696"/>
          <pc:sldLayoutMkLst>
            <pc:docMk/>
            <pc:sldMasterMk cId="1397961611" sldId="2147483867"/>
            <pc:sldLayoutMk cId="3306476556" sldId="2147483981"/>
          </pc:sldLayoutMkLst>
        </pc:sldLayoutChg>
        <pc:sldLayoutChg chg="del">
          <pc:chgData name="Turner, Jason" userId="ce41a2ea-c412-440b-915b-e54837be704f" providerId="ADAL" clId="{8CDF2589-2E55-4533-8D49-5557363F5655}" dt="2023-07-17T21:36:17.507" v="3" actId="2696"/>
          <pc:sldLayoutMkLst>
            <pc:docMk/>
            <pc:sldMasterMk cId="1397961611" sldId="2147483867"/>
            <pc:sldLayoutMk cId="4173361893" sldId="2147483984"/>
          </pc:sldLayoutMkLst>
        </pc:sldLayoutChg>
      </pc:sldMasterChg>
      <pc:sldMasterChg chg="delSldLayout">
        <pc:chgData name="Turner, Jason" userId="ce41a2ea-c412-440b-915b-e54837be704f" providerId="ADAL" clId="{8CDF2589-2E55-4533-8D49-5557363F5655}" dt="2023-07-17T21:36:46.284" v="9" actId="2696"/>
        <pc:sldMasterMkLst>
          <pc:docMk/>
          <pc:sldMasterMk cId="1364023282" sldId="2147484031"/>
        </pc:sldMasterMkLst>
        <pc:sldLayoutChg chg="del">
          <pc:chgData name="Turner, Jason" userId="ce41a2ea-c412-440b-915b-e54837be704f" providerId="ADAL" clId="{8CDF2589-2E55-4533-8D49-5557363F5655}" dt="2023-07-17T21:36:46.230" v="5" actId="2696"/>
          <pc:sldLayoutMkLst>
            <pc:docMk/>
            <pc:sldMasterMk cId="1364023282" sldId="2147484031"/>
            <pc:sldLayoutMk cId="1311489965" sldId="2147484037"/>
          </pc:sldLayoutMkLst>
        </pc:sldLayoutChg>
        <pc:sldLayoutChg chg="del">
          <pc:chgData name="Turner, Jason" userId="ce41a2ea-c412-440b-915b-e54837be704f" providerId="ADAL" clId="{8CDF2589-2E55-4533-8D49-5557363F5655}" dt="2023-07-17T21:36:46.252" v="6" actId="2696"/>
          <pc:sldLayoutMkLst>
            <pc:docMk/>
            <pc:sldMasterMk cId="1364023282" sldId="2147484031"/>
            <pc:sldLayoutMk cId="966793926" sldId="2147484038"/>
          </pc:sldLayoutMkLst>
        </pc:sldLayoutChg>
        <pc:sldLayoutChg chg="del">
          <pc:chgData name="Turner, Jason" userId="ce41a2ea-c412-440b-915b-e54837be704f" providerId="ADAL" clId="{8CDF2589-2E55-4533-8D49-5557363F5655}" dt="2023-07-17T21:36:24.274" v="4" actId="2696"/>
          <pc:sldLayoutMkLst>
            <pc:docMk/>
            <pc:sldMasterMk cId="1364023282" sldId="2147484031"/>
            <pc:sldLayoutMk cId="4040946232" sldId="2147484039"/>
          </pc:sldLayoutMkLst>
        </pc:sldLayoutChg>
        <pc:sldLayoutChg chg="del">
          <pc:chgData name="Turner, Jason" userId="ce41a2ea-c412-440b-915b-e54837be704f" providerId="ADAL" clId="{8CDF2589-2E55-4533-8D49-5557363F5655}" dt="2023-07-17T21:36:46.257" v="7" actId="2696"/>
          <pc:sldLayoutMkLst>
            <pc:docMk/>
            <pc:sldMasterMk cId="1364023282" sldId="2147484031"/>
            <pc:sldLayoutMk cId="292630858" sldId="2147484040"/>
          </pc:sldLayoutMkLst>
        </pc:sldLayoutChg>
        <pc:sldLayoutChg chg="del">
          <pc:chgData name="Turner, Jason" userId="ce41a2ea-c412-440b-915b-e54837be704f" providerId="ADAL" clId="{8CDF2589-2E55-4533-8D49-5557363F5655}" dt="2023-07-17T21:36:46.261" v="8" actId="2696"/>
          <pc:sldLayoutMkLst>
            <pc:docMk/>
            <pc:sldMasterMk cId="1364023282" sldId="2147484031"/>
            <pc:sldLayoutMk cId="3590534258" sldId="2147484041"/>
          </pc:sldLayoutMkLst>
        </pc:sldLayoutChg>
        <pc:sldLayoutChg chg="del">
          <pc:chgData name="Turner, Jason" userId="ce41a2ea-c412-440b-915b-e54837be704f" providerId="ADAL" clId="{8CDF2589-2E55-4533-8D49-5557363F5655}" dt="2023-07-17T21:36:46.284" v="9" actId="2696"/>
          <pc:sldLayoutMkLst>
            <pc:docMk/>
            <pc:sldMasterMk cId="1364023282" sldId="2147484031"/>
            <pc:sldLayoutMk cId="294818414" sldId="2147484042"/>
          </pc:sldLayoutMkLst>
        </pc:sldLayoutChg>
      </pc:sldMasterChg>
      <pc:sldMasterChg chg="delSldLayout">
        <pc:chgData name="Turner, Jason" userId="ce41a2ea-c412-440b-915b-e54837be704f" providerId="ADAL" clId="{8CDF2589-2E55-4533-8D49-5557363F5655}" dt="2023-07-17T21:37:18.497" v="12" actId="2696"/>
        <pc:sldMasterMkLst>
          <pc:docMk/>
          <pc:sldMasterMk cId="899976049" sldId="2147484098"/>
        </pc:sldMasterMkLst>
        <pc:sldLayoutChg chg="del">
          <pc:chgData name="Turner, Jason" userId="ce41a2ea-c412-440b-915b-e54837be704f" providerId="ADAL" clId="{8CDF2589-2E55-4533-8D49-5557363F5655}" dt="2023-07-17T21:37:18.497" v="12" actId="2696"/>
          <pc:sldLayoutMkLst>
            <pc:docMk/>
            <pc:sldMasterMk cId="899976049" sldId="2147484098"/>
            <pc:sldLayoutMk cId="478506716" sldId="214748410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6400" cy="494107"/>
          </a:xfrm>
          <a:prstGeom prst="rect">
            <a:avLst/>
          </a:prstGeom>
        </p:spPr>
        <p:txBody>
          <a:bodyPr vert="horz" lIns="91129" tIns="45564" rIns="91129" bIns="45564" rtlCol="0"/>
          <a:lstStyle>
            <a:lvl1pPr algn="l">
              <a:defRPr sz="1200"/>
            </a:lvl1pPr>
          </a:lstStyle>
          <a:p>
            <a:pPr>
              <a:defRPr/>
            </a:pPr>
            <a:endParaRPr lang="en-US"/>
          </a:p>
        </p:txBody>
      </p:sp>
      <p:sp>
        <p:nvSpPr>
          <p:cNvPr id="3" name="Date Placeholder 2"/>
          <p:cNvSpPr>
            <a:spLocks noGrp="1"/>
          </p:cNvSpPr>
          <p:nvPr>
            <p:ph type="dt" sz="quarter" idx="1"/>
          </p:nvPr>
        </p:nvSpPr>
        <p:spPr>
          <a:xfrm>
            <a:off x="3849689" y="0"/>
            <a:ext cx="2946400" cy="494107"/>
          </a:xfrm>
          <a:prstGeom prst="rect">
            <a:avLst/>
          </a:prstGeom>
        </p:spPr>
        <p:txBody>
          <a:bodyPr vert="horz" lIns="91129" tIns="45564" rIns="91129" bIns="45564" rtlCol="0"/>
          <a:lstStyle>
            <a:lvl1pPr algn="r">
              <a:defRPr sz="1200"/>
            </a:lvl1pPr>
          </a:lstStyle>
          <a:p>
            <a:pPr>
              <a:defRPr/>
            </a:pPr>
            <a:fld id="{7E22D77D-A15A-2541-B36F-01DFC6F2116E}" type="datetimeFigureOut">
              <a:rPr lang="en-US"/>
              <a:pPr>
                <a:defRPr/>
              </a:pPr>
              <a:t>7/17/2023</a:t>
            </a:fld>
            <a:endParaRPr lang="en-US"/>
          </a:p>
        </p:txBody>
      </p:sp>
      <p:sp>
        <p:nvSpPr>
          <p:cNvPr id="4" name="Footer Placeholder 3"/>
          <p:cNvSpPr>
            <a:spLocks noGrp="1"/>
          </p:cNvSpPr>
          <p:nvPr>
            <p:ph type="ftr" sz="quarter" idx="2"/>
          </p:nvPr>
        </p:nvSpPr>
        <p:spPr>
          <a:xfrm>
            <a:off x="2" y="9376979"/>
            <a:ext cx="2946400" cy="494107"/>
          </a:xfrm>
          <a:prstGeom prst="rect">
            <a:avLst/>
          </a:prstGeom>
        </p:spPr>
        <p:txBody>
          <a:bodyPr vert="horz" lIns="91129" tIns="45564" rIns="91129" bIns="45564"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49689" y="9376979"/>
            <a:ext cx="2946400" cy="494107"/>
          </a:xfrm>
          <a:prstGeom prst="rect">
            <a:avLst/>
          </a:prstGeom>
        </p:spPr>
        <p:txBody>
          <a:bodyPr vert="horz" lIns="91129" tIns="45564" rIns="91129" bIns="45564" rtlCol="0" anchor="b"/>
          <a:lstStyle>
            <a:lvl1pPr algn="r">
              <a:defRPr sz="1200"/>
            </a:lvl1pPr>
          </a:lstStyle>
          <a:p>
            <a:pPr>
              <a:defRPr/>
            </a:pPr>
            <a:fld id="{DA44EF54-7700-734C-BD24-ADE84D07B367}" type="slidenum">
              <a:rPr lang="en-US"/>
              <a:pPr>
                <a:defRPr/>
              </a:pPr>
              <a:t>‹#›</a:t>
            </a:fld>
            <a:endParaRPr lang="en-US"/>
          </a:p>
        </p:txBody>
      </p:sp>
    </p:spTree>
    <p:extLst>
      <p:ext uri="{BB962C8B-B14F-4D97-AF65-F5344CB8AC3E}">
        <p14:creationId xmlns:p14="http://schemas.microsoft.com/office/powerpoint/2010/main" val="18215861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0"/>
            <a:ext cx="2946400" cy="49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129" tIns="45563" rIns="91129" bIns="45563" numCol="1" anchor="t" anchorCtr="0" compatLnSpc="1">
            <a:prstTxWarp prst="textNoShape">
              <a:avLst/>
            </a:prstTxWarp>
          </a:bodyPr>
          <a:lstStyle>
            <a:lvl1pPr>
              <a:defRPr sz="1200" b="0" baseline="0">
                <a:cs typeface="+mn-cs"/>
              </a:defRPr>
            </a:lvl1pPr>
          </a:lstStyle>
          <a:p>
            <a:pPr>
              <a:defRPr/>
            </a:pPr>
            <a:endParaRPr lang="en-GB"/>
          </a:p>
        </p:txBody>
      </p:sp>
      <p:sp>
        <p:nvSpPr>
          <p:cNvPr id="4099" name="Rectangle 3"/>
          <p:cNvSpPr>
            <a:spLocks noGrp="1" noChangeArrowheads="1"/>
          </p:cNvSpPr>
          <p:nvPr>
            <p:ph type="dt" idx="1"/>
          </p:nvPr>
        </p:nvSpPr>
        <p:spPr bwMode="auto">
          <a:xfrm>
            <a:off x="3851276" y="0"/>
            <a:ext cx="2946400" cy="49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129" tIns="45563" rIns="91129" bIns="45563" numCol="1" anchor="t" anchorCtr="0" compatLnSpc="1">
            <a:prstTxWarp prst="textNoShape">
              <a:avLst/>
            </a:prstTxWarp>
          </a:bodyPr>
          <a:lstStyle>
            <a:lvl1pPr algn="r">
              <a:defRPr sz="1200" b="0" baseline="0">
                <a:cs typeface="+mn-cs"/>
              </a:defRPr>
            </a:lvl1pPr>
          </a:lstStyle>
          <a:p>
            <a:pPr>
              <a:defRPr/>
            </a:pPr>
            <a:endParaRPr lang="en-GB"/>
          </a:p>
        </p:txBody>
      </p:sp>
      <p:sp>
        <p:nvSpPr>
          <p:cNvPr id="4100" name="Rectangle 4"/>
          <p:cNvSpPr>
            <a:spLocks noGrp="1" noRot="1" noChangeAspect="1" noChangeArrowheads="1" noTextEdit="1"/>
          </p:cNvSpPr>
          <p:nvPr>
            <p:ph type="sldImg" idx="2"/>
          </p:nvPr>
        </p:nvSpPr>
        <p:spPr bwMode="auto">
          <a:xfrm>
            <a:off x="111125" y="741363"/>
            <a:ext cx="6578600" cy="370046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06464" y="4690070"/>
            <a:ext cx="4984750" cy="4442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129" tIns="45563" rIns="91129" bIns="45563"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102" name="Rectangle 6"/>
          <p:cNvSpPr>
            <a:spLocks noGrp="1" noChangeArrowheads="1"/>
          </p:cNvSpPr>
          <p:nvPr>
            <p:ph type="ftr" sz="quarter" idx="4"/>
          </p:nvPr>
        </p:nvSpPr>
        <p:spPr bwMode="auto">
          <a:xfrm>
            <a:off x="2" y="9378558"/>
            <a:ext cx="2946400" cy="49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129" tIns="45563" rIns="91129" bIns="45563" numCol="1" anchor="b" anchorCtr="0" compatLnSpc="1">
            <a:prstTxWarp prst="textNoShape">
              <a:avLst/>
            </a:prstTxWarp>
          </a:bodyPr>
          <a:lstStyle>
            <a:lvl1pPr>
              <a:defRPr sz="1200" b="0" baseline="0">
                <a:cs typeface="+mn-cs"/>
              </a:defRPr>
            </a:lvl1pPr>
          </a:lstStyle>
          <a:p>
            <a:pPr>
              <a:defRPr/>
            </a:pPr>
            <a:endParaRPr lang="en-GB"/>
          </a:p>
        </p:txBody>
      </p:sp>
      <p:sp>
        <p:nvSpPr>
          <p:cNvPr id="4103" name="Rectangle 7"/>
          <p:cNvSpPr>
            <a:spLocks noGrp="1" noChangeArrowheads="1"/>
          </p:cNvSpPr>
          <p:nvPr>
            <p:ph type="sldNum" sz="quarter" idx="5"/>
          </p:nvPr>
        </p:nvSpPr>
        <p:spPr bwMode="auto">
          <a:xfrm>
            <a:off x="3851276" y="9378558"/>
            <a:ext cx="2946400" cy="49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129" tIns="45563" rIns="91129" bIns="45563" numCol="1" anchor="b" anchorCtr="0" compatLnSpc="1">
            <a:prstTxWarp prst="textNoShape">
              <a:avLst/>
            </a:prstTxWarp>
          </a:bodyPr>
          <a:lstStyle>
            <a:lvl1pPr algn="r">
              <a:defRPr sz="1200" b="0" baseline="0">
                <a:cs typeface="+mn-cs"/>
              </a:defRPr>
            </a:lvl1pPr>
          </a:lstStyle>
          <a:p>
            <a:pPr>
              <a:defRPr/>
            </a:pPr>
            <a:fld id="{40F4777F-94E5-4741-8AFC-A37ED886137D}" type="slidenum">
              <a:rPr lang="en-GB"/>
              <a:pPr>
                <a:defRPr/>
              </a:pPr>
              <a:t>‹#›</a:t>
            </a:fld>
            <a:endParaRPr lang="en-GB"/>
          </a:p>
        </p:txBody>
      </p:sp>
    </p:spTree>
    <p:extLst>
      <p:ext uri="{BB962C8B-B14F-4D97-AF65-F5344CB8AC3E}">
        <p14:creationId xmlns:p14="http://schemas.microsoft.com/office/powerpoint/2010/main" val="792568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ＭＳ Ｐゴシック" charset="0"/>
        <a:cs typeface="ＭＳ Ｐゴシック" charset="0"/>
      </a:defRPr>
    </a:lvl1pPr>
    <a:lvl2pPr marL="388937" algn="l" rtl="0" eaLnBrk="0" fontAlgn="base" hangingPunct="0">
      <a:spcBef>
        <a:spcPct val="30000"/>
      </a:spcBef>
      <a:spcAft>
        <a:spcPct val="0"/>
      </a:spcAft>
      <a:defRPr sz="1000" kern="1200">
        <a:solidFill>
          <a:schemeClr val="tx1"/>
        </a:solidFill>
        <a:latin typeface="Arial" charset="0"/>
        <a:ea typeface="ＭＳ Ｐゴシック" charset="0"/>
        <a:cs typeface="+mn-cs"/>
      </a:defRPr>
    </a:lvl2pPr>
    <a:lvl3pPr marL="779116" algn="l" rtl="0" eaLnBrk="0" fontAlgn="base" hangingPunct="0">
      <a:spcBef>
        <a:spcPct val="30000"/>
      </a:spcBef>
      <a:spcAft>
        <a:spcPct val="0"/>
      </a:spcAft>
      <a:defRPr sz="1000" kern="1200">
        <a:solidFill>
          <a:schemeClr val="tx1"/>
        </a:solidFill>
        <a:latin typeface="Arial" charset="0"/>
        <a:ea typeface="ＭＳ Ｐゴシック" charset="0"/>
        <a:cs typeface="+mn-cs"/>
      </a:defRPr>
    </a:lvl3pPr>
    <a:lvl4pPr marL="1168053" algn="l" rtl="0" eaLnBrk="0" fontAlgn="base" hangingPunct="0">
      <a:spcBef>
        <a:spcPct val="30000"/>
      </a:spcBef>
      <a:spcAft>
        <a:spcPct val="0"/>
      </a:spcAft>
      <a:defRPr sz="1000" kern="1200">
        <a:solidFill>
          <a:schemeClr val="tx1"/>
        </a:solidFill>
        <a:latin typeface="Arial" charset="0"/>
        <a:ea typeface="ＭＳ Ｐゴシック" charset="0"/>
        <a:cs typeface="+mn-cs"/>
      </a:defRPr>
    </a:lvl4pPr>
    <a:lvl5pPr marL="1558232" algn="l" rtl="0" eaLnBrk="0" fontAlgn="base" hangingPunct="0">
      <a:spcBef>
        <a:spcPct val="30000"/>
      </a:spcBef>
      <a:spcAft>
        <a:spcPct val="0"/>
      </a:spcAft>
      <a:defRPr sz="1000" kern="1200">
        <a:solidFill>
          <a:schemeClr val="tx1"/>
        </a:solidFill>
        <a:latin typeface="Arial" charset="0"/>
        <a:ea typeface="ＭＳ Ｐゴシック" charset="0"/>
        <a:cs typeface="+mn-cs"/>
      </a:defRPr>
    </a:lvl5pPr>
    <a:lvl6pPr marL="1948072" algn="l" defTabSz="389615" rtl="0" eaLnBrk="1" latinLnBrk="0" hangingPunct="1">
      <a:defRPr sz="1000" kern="1200">
        <a:solidFill>
          <a:schemeClr val="tx1"/>
        </a:solidFill>
        <a:latin typeface="+mn-lt"/>
        <a:ea typeface="+mn-ea"/>
        <a:cs typeface="+mn-cs"/>
      </a:defRPr>
    </a:lvl6pPr>
    <a:lvl7pPr marL="2337687" algn="l" defTabSz="389615" rtl="0" eaLnBrk="1" latinLnBrk="0" hangingPunct="1">
      <a:defRPr sz="1000" kern="1200">
        <a:solidFill>
          <a:schemeClr val="tx1"/>
        </a:solidFill>
        <a:latin typeface="+mn-lt"/>
        <a:ea typeface="+mn-ea"/>
        <a:cs typeface="+mn-cs"/>
      </a:defRPr>
    </a:lvl7pPr>
    <a:lvl8pPr marL="2727302" algn="l" defTabSz="389615" rtl="0" eaLnBrk="1" latinLnBrk="0" hangingPunct="1">
      <a:defRPr sz="1000" kern="1200">
        <a:solidFill>
          <a:schemeClr val="tx1"/>
        </a:solidFill>
        <a:latin typeface="+mn-lt"/>
        <a:ea typeface="+mn-ea"/>
        <a:cs typeface="+mn-cs"/>
      </a:defRPr>
    </a:lvl8pPr>
    <a:lvl9pPr marL="3116916" algn="l" defTabSz="389615" rtl="0" eaLnBrk="1" latinLnBrk="0" hangingPunct="1">
      <a:defRPr sz="1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oleObject" Target="../embeddings/oleObject2.bin"/><Relationship Id="rId7"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1.emf"/><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oleObject" Target="../embeddings/oleObject21.bin"/><Relationship Id="rId5" Type="http://schemas.openxmlformats.org/officeDocument/2006/relationships/image" Target="../media/image8.sv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10.sv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1.emf"/><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oleObject" Target="../embeddings/oleObject5.bin"/><Relationship Id="rId5" Type="http://schemas.openxmlformats.org/officeDocument/2006/relationships/image" Target="../media/image8.sv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5.xml"/><Relationship Id="rId7" Type="http://schemas.openxmlformats.org/officeDocument/2006/relationships/image" Target="../media/image1.emf"/><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oleObject" Target="../embeddings/oleObject29.bin"/><Relationship Id="rId5" Type="http://schemas.openxmlformats.org/officeDocument/2006/relationships/image" Target="../media/image8.svg"/><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image" Target="../media/image1.emf"/><Relationship Id="rId4" Type="http://schemas.openxmlformats.org/officeDocument/2006/relationships/oleObject" Target="../embeddings/oleObject37.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image" Target="../media/image1.emf"/><Relationship Id="rId4" Type="http://schemas.openxmlformats.org/officeDocument/2006/relationships/oleObject" Target="../embeddings/oleObject38.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image" Target="../media/image1.emf"/><Relationship Id="rId4" Type="http://schemas.openxmlformats.org/officeDocument/2006/relationships/oleObject" Target="../embeddings/oleObject42.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image" Target="../media/image1.emf"/><Relationship Id="rId4" Type="http://schemas.openxmlformats.org/officeDocument/2006/relationships/oleObject" Target="../embeddings/oleObject45.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image" Target="../media/image1.emf"/><Relationship Id="rId4" Type="http://schemas.openxmlformats.org/officeDocument/2006/relationships/oleObject" Target="../embeddings/oleObject46.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image" Target="../media/image1.emf"/><Relationship Id="rId4" Type="http://schemas.openxmlformats.org/officeDocument/2006/relationships/oleObject" Target="../embeddings/oleObject47.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96.xml"/><Relationship Id="rId1" Type="http://schemas.openxmlformats.org/officeDocument/2006/relationships/tags" Target="../tags/tag95.xml"/><Relationship Id="rId5" Type="http://schemas.openxmlformats.org/officeDocument/2006/relationships/image" Target="../media/image1.emf"/><Relationship Id="rId4" Type="http://schemas.openxmlformats.org/officeDocument/2006/relationships/oleObject" Target="../embeddings/oleObject48.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image" Target="../media/image1.emf"/><Relationship Id="rId4" Type="http://schemas.openxmlformats.org/officeDocument/2006/relationships/oleObject" Target="../embeddings/oleObject49.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00.xml"/><Relationship Id="rId1" Type="http://schemas.openxmlformats.org/officeDocument/2006/relationships/tags" Target="../tags/tag99.xml"/><Relationship Id="rId5" Type="http://schemas.openxmlformats.org/officeDocument/2006/relationships/image" Target="../media/image1.emf"/><Relationship Id="rId4" Type="http://schemas.openxmlformats.org/officeDocument/2006/relationships/oleObject" Target="../embeddings/oleObject50.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02.xml"/><Relationship Id="rId1" Type="http://schemas.openxmlformats.org/officeDocument/2006/relationships/tags" Target="../tags/tag101.xml"/><Relationship Id="rId5" Type="http://schemas.openxmlformats.org/officeDocument/2006/relationships/image" Target="../media/image1.emf"/><Relationship Id="rId4" Type="http://schemas.openxmlformats.org/officeDocument/2006/relationships/oleObject" Target="../embeddings/oleObject51.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04.xml"/><Relationship Id="rId1" Type="http://schemas.openxmlformats.org/officeDocument/2006/relationships/tags" Target="../tags/tag103.xml"/><Relationship Id="rId5" Type="http://schemas.openxmlformats.org/officeDocument/2006/relationships/image" Target="../media/image1.emf"/><Relationship Id="rId4" Type="http://schemas.openxmlformats.org/officeDocument/2006/relationships/oleObject" Target="../embeddings/oleObject52.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06.xml"/><Relationship Id="rId1" Type="http://schemas.openxmlformats.org/officeDocument/2006/relationships/tags" Target="../tags/tag105.xml"/><Relationship Id="rId5" Type="http://schemas.openxmlformats.org/officeDocument/2006/relationships/image" Target="../media/image1.emf"/><Relationship Id="rId4" Type="http://schemas.openxmlformats.org/officeDocument/2006/relationships/oleObject" Target="../embeddings/oleObject53.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08.xml"/><Relationship Id="rId1" Type="http://schemas.openxmlformats.org/officeDocument/2006/relationships/tags" Target="../tags/tag107.xml"/><Relationship Id="rId5" Type="http://schemas.openxmlformats.org/officeDocument/2006/relationships/image" Target="../media/image1.emf"/><Relationship Id="rId4" Type="http://schemas.openxmlformats.org/officeDocument/2006/relationships/oleObject" Target="../embeddings/oleObject54.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image" Target="../media/image1.emf"/><Relationship Id="rId4" Type="http://schemas.openxmlformats.org/officeDocument/2006/relationships/oleObject" Target="../embeddings/oleObject55.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image" Target="../media/image1.emf"/><Relationship Id="rId4" Type="http://schemas.openxmlformats.org/officeDocument/2006/relationships/oleObject" Target="../embeddings/oleObject56.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116.xml"/><Relationship Id="rId1" Type="http://schemas.openxmlformats.org/officeDocument/2006/relationships/tags" Target="../tags/tag115.xml"/><Relationship Id="rId5" Type="http://schemas.openxmlformats.org/officeDocument/2006/relationships/image" Target="../media/image1.emf"/><Relationship Id="rId4" Type="http://schemas.openxmlformats.org/officeDocument/2006/relationships/oleObject" Target="../embeddings/oleObject58.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9.xml"/><Relationship Id="rId7" Type="http://schemas.openxmlformats.org/officeDocument/2006/relationships/image" Target="../media/image3.svg"/><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60.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9.xml"/><Relationship Id="rId7" Type="http://schemas.openxmlformats.org/officeDocument/2006/relationships/image" Target="../media/image10.svg"/><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1.png"/><Relationship Id="rId7" Type="http://schemas.openxmlformats.org/officeDocument/2006/relationships/image" Target="../media/image9.png"/><Relationship Id="rId2" Type="http://schemas.openxmlformats.org/officeDocument/2006/relationships/slideMaster" Target="../slideMasters/slideMaster9.xml"/><Relationship Id="rId1" Type="http://schemas.openxmlformats.org/officeDocument/2006/relationships/tags" Target="../tags/tag123.xml"/><Relationship Id="rId6" Type="http://schemas.openxmlformats.org/officeDocument/2006/relationships/hyperlink" Target="mailto:contactus@woodmac.com" TargetMode="External"/><Relationship Id="rId5" Type="http://schemas.openxmlformats.org/officeDocument/2006/relationships/image" Target="../media/image12.emf"/><Relationship Id="rId4" Type="http://schemas.openxmlformats.org/officeDocument/2006/relationships/oleObject" Target="../embeddings/oleObject61.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10.sv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13.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Id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BF24715-57A5-4DFF-AF67-57999511D0CC}"/>
              </a:ext>
            </a:extLst>
          </p:cNvPr>
          <p:cNvGraphicFramePr>
            <a:graphicFrameLocks noChangeAspect="1"/>
          </p:cNvGraphicFramePr>
          <p:nvPr userDrawn="1">
            <p:custDataLst>
              <p:tags r:id="rId1"/>
            </p:custDataLst>
            <p:extLst>
              <p:ext uri="{D42A27DB-BD31-4B8C-83A1-F6EECF244321}">
                <p14:modId xmlns:p14="http://schemas.microsoft.com/office/powerpoint/2010/main" val="40851695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1" imgH="423" progId="TCLayout.ActiveDocument.1">
                  <p:embed/>
                </p:oleObj>
              </mc:Choice>
              <mc:Fallback>
                <p:oleObj name="think-cell Slide" r:id="rId3" imgW="421" imgH="423" progId="TCLayout.ActiveDocument.1">
                  <p:embed/>
                  <p:pic>
                    <p:nvPicPr>
                      <p:cNvPr id="3" name="Object 2" hidden="1">
                        <a:extLst>
                          <a:ext uri="{FF2B5EF4-FFF2-40B4-BE49-F238E27FC236}">
                            <a16:creationId xmlns:a16="http://schemas.microsoft.com/office/drawing/2014/main" id="{4BF24715-57A5-4DFF-AF67-57999511D0C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Graphic 4">
            <a:extLst>
              <a:ext uri="{FF2B5EF4-FFF2-40B4-BE49-F238E27FC236}">
                <a16:creationId xmlns:a16="http://schemas.microsoft.com/office/drawing/2014/main" id="{78F12677-6229-4AE2-5634-5D74E932312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79388" y="163513"/>
            <a:ext cx="1799109" cy="601650"/>
          </a:xfrm>
          <a:prstGeom prst="rect">
            <a:avLst/>
          </a:prstGeom>
        </p:spPr>
      </p:pic>
      <p:pic>
        <p:nvPicPr>
          <p:cNvPr id="7" name="Graphic 6">
            <a:extLst>
              <a:ext uri="{FF2B5EF4-FFF2-40B4-BE49-F238E27FC236}">
                <a16:creationId xmlns:a16="http://schemas.microsoft.com/office/drawing/2014/main" id="{ABADFEFD-5A35-4FCF-5851-B84A6FEA475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625975" y="768170"/>
            <a:ext cx="3595688" cy="3595688"/>
          </a:xfrm>
          <a:prstGeom prst="rect">
            <a:avLst/>
          </a:prstGeom>
        </p:spPr>
      </p:pic>
      <p:sp>
        <p:nvSpPr>
          <p:cNvPr id="17" name="Title Placeholder 1">
            <a:extLst>
              <a:ext uri="{FF2B5EF4-FFF2-40B4-BE49-F238E27FC236}">
                <a16:creationId xmlns:a16="http://schemas.microsoft.com/office/drawing/2014/main" id="{40DAF491-3C1A-1053-50F0-4CB6751FF733}"/>
              </a:ext>
            </a:extLst>
          </p:cNvPr>
          <p:cNvSpPr>
            <a:spLocks noGrp="1"/>
          </p:cNvSpPr>
          <p:nvPr>
            <p:ph type="title" hasCustomPrompt="1"/>
          </p:nvPr>
        </p:nvSpPr>
        <p:spPr>
          <a:xfrm>
            <a:off x="353952" y="1808636"/>
            <a:ext cx="3421123" cy="1040550"/>
          </a:xfrm>
          <a:prstGeom prst="rect">
            <a:avLst/>
          </a:prstGeom>
          <a:noFill/>
          <a:ln>
            <a:noFill/>
          </a:ln>
        </p:spPr>
        <p:txBody>
          <a:bodyPr vert="horz" wrap="square" lIns="0" tIns="0" rIns="0" bIns="0" rtlCol="0" anchor="t" anchorCtr="0">
            <a:noAutofit/>
          </a:bodyPr>
          <a:lstStyle>
            <a:lvl1pPr>
              <a:lnSpc>
                <a:spcPct val="90000"/>
              </a:lnSpc>
              <a:defRPr sz="3400" b="0" i="0" baseline="0">
                <a:solidFill>
                  <a:srgbClr val="0923FF"/>
                </a:solidFill>
                <a:latin typeface="Arial" panose="020B0604020202020204" pitchFamily="34" charset="0"/>
                <a:ea typeface="Arial" panose="020B0604020202020204" pitchFamily="34" charset="0"/>
                <a:cs typeface="Arial" panose="020B0604020202020204" pitchFamily="34" charset="0"/>
              </a:defRPr>
            </a:lvl1pPr>
          </a:lstStyle>
          <a:p>
            <a:pPr rtl="0"/>
            <a:r>
              <a:rPr lang="en-GB" dirty="0"/>
              <a:t>Presentation</a:t>
            </a:r>
            <a:br>
              <a:rPr lang="en-GB" dirty="0"/>
            </a:br>
            <a:r>
              <a:rPr lang="en-GB" dirty="0"/>
              <a:t>Title</a:t>
            </a:r>
          </a:p>
        </p:txBody>
      </p:sp>
      <p:sp>
        <p:nvSpPr>
          <p:cNvPr id="4" name="Text Placeholder 8">
            <a:extLst>
              <a:ext uri="{FF2B5EF4-FFF2-40B4-BE49-F238E27FC236}">
                <a16:creationId xmlns:a16="http://schemas.microsoft.com/office/drawing/2014/main" id="{2A09A120-FBD8-63CD-F3FB-A8D72A4641FC}"/>
              </a:ext>
            </a:extLst>
          </p:cNvPr>
          <p:cNvSpPr>
            <a:spLocks noGrp="1"/>
          </p:cNvSpPr>
          <p:nvPr>
            <p:ph type="body" idx="10" hasCustomPrompt="1"/>
          </p:nvPr>
        </p:nvSpPr>
        <p:spPr>
          <a:xfrm>
            <a:off x="353951" y="3634491"/>
            <a:ext cx="3421124" cy="194629"/>
          </a:xfrm>
          <a:prstGeom prst="rect">
            <a:avLst/>
          </a:prstGeom>
        </p:spPr>
        <p:txBody>
          <a:bodyPr lIns="0" tIns="0" rIns="0" bIns="0" anchor="t">
            <a:noAutofit/>
          </a:bodyPr>
          <a:lstStyle>
            <a:lvl1pPr marL="0" indent="0">
              <a:buNone/>
              <a:defRPr sz="900" b="0">
                <a:solidFill>
                  <a:schemeClr val="tx1"/>
                </a:solidFill>
                <a:latin typeface="Arial" panose="020B0604020202020204" pitchFamily="34" charset="0"/>
                <a:cs typeface="Arial" panose="020B0604020202020204" pitchFamily="34" charset="0"/>
              </a:defRPr>
            </a:lvl1pPr>
          </a:lstStyle>
          <a:p>
            <a:r>
              <a:rPr lang="en-GB" dirty="0"/>
              <a:t>Date XXXX</a:t>
            </a:r>
          </a:p>
        </p:txBody>
      </p:sp>
      <p:sp>
        <p:nvSpPr>
          <p:cNvPr id="6" name="Text Placeholder 8">
            <a:extLst>
              <a:ext uri="{FF2B5EF4-FFF2-40B4-BE49-F238E27FC236}">
                <a16:creationId xmlns:a16="http://schemas.microsoft.com/office/drawing/2014/main" id="{6C06C56B-5CB2-D235-A164-CB7866E58453}"/>
              </a:ext>
            </a:extLst>
          </p:cNvPr>
          <p:cNvSpPr>
            <a:spLocks noGrp="1"/>
          </p:cNvSpPr>
          <p:nvPr>
            <p:ph type="body" idx="1" hasCustomPrompt="1"/>
          </p:nvPr>
        </p:nvSpPr>
        <p:spPr>
          <a:xfrm>
            <a:off x="353951" y="2948895"/>
            <a:ext cx="3421124" cy="485868"/>
          </a:xfrm>
          <a:prstGeom prst="rect">
            <a:avLst/>
          </a:prstGeom>
        </p:spPr>
        <p:txBody>
          <a:bodyPr lIns="0" tIns="0" rIns="0" bIns="0" anchor="t">
            <a:noAutofit/>
          </a:bodyPr>
          <a:lstStyle>
            <a:lvl1pPr marL="0" indent="0">
              <a:buNone/>
              <a:defRPr sz="1200" b="0">
                <a:solidFill>
                  <a:schemeClr val="tx1"/>
                </a:solidFill>
                <a:latin typeface="Arial" panose="020B0604020202020204" pitchFamily="34" charset="0"/>
                <a:cs typeface="Arial" panose="020B0604020202020204" pitchFamily="34" charset="0"/>
              </a:defRPr>
            </a:lvl1pPr>
          </a:lstStyle>
          <a:p>
            <a:r>
              <a:rPr lang="en-GB" dirty="0"/>
              <a:t>Subtitle</a:t>
            </a:r>
          </a:p>
        </p:txBody>
      </p:sp>
    </p:spTree>
    <p:extLst>
      <p:ext uri="{BB962C8B-B14F-4D97-AF65-F5344CB8AC3E}">
        <p14:creationId xmlns:p14="http://schemas.microsoft.com/office/powerpoint/2010/main" val="349921507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ry &amp; text - 3 Columns / White">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870600008"/>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9" name="Slide Number Placeholder 8">
            <a:extLst>
              <a:ext uri="{FF2B5EF4-FFF2-40B4-BE49-F238E27FC236}">
                <a16:creationId xmlns:a16="http://schemas.microsoft.com/office/drawing/2014/main" id="{C2B4905A-3753-64B0-3E93-80C1314148C8}"/>
              </a:ext>
            </a:extLst>
          </p:cNvPr>
          <p:cNvSpPr>
            <a:spLocks noGrp="1"/>
          </p:cNvSpPr>
          <p:nvPr>
            <p:ph type="sldNum" sz="quarter" idx="16"/>
          </p:nvPr>
        </p:nvSpPr>
        <p:spPr>
          <a:xfrm>
            <a:off x="6927850" y="4774536"/>
            <a:ext cx="2057400" cy="197409"/>
          </a:xfrm>
        </p:spPr>
        <p:txBody>
          <a:bodyPr/>
          <a:lstStyle>
            <a:lvl1pPr>
              <a:defRPr>
                <a:solidFill>
                  <a:schemeClr val="bg2"/>
                </a:solidFill>
              </a:defRPr>
            </a:lvl1pPr>
          </a:lstStyle>
          <a:p>
            <a:fld id="{CC6EE8D8-BDE1-7940-A77B-94F3F186491E}" type="slidenum">
              <a:rPr lang="en-GB" smtClean="0"/>
              <a:pPr/>
              <a:t>‹#›</a:t>
            </a:fld>
            <a:endParaRPr lang="en-GB" dirty="0"/>
          </a:p>
        </p:txBody>
      </p:sp>
      <p:sp>
        <p:nvSpPr>
          <p:cNvPr id="8" name="Text Placeholder 8">
            <a:extLst>
              <a:ext uri="{FF2B5EF4-FFF2-40B4-BE49-F238E27FC236}">
                <a16:creationId xmlns:a16="http://schemas.microsoft.com/office/drawing/2014/main" id="{E5645B35-B9FA-57DE-B546-C4BB996C18D7}"/>
              </a:ext>
            </a:extLst>
          </p:cNvPr>
          <p:cNvSpPr>
            <a:spLocks noGrp="1"/>
          </p:cNvSpPr>
          <p:nvPr>
            <p:ph type="body" idx="1" hasCustomPrompt="1"/>
          </p:nvPr>
        </p:nvSpPr>
        <p:spPr>
          <a:xfrm>
            <a:off x="152400" y="899813"/>
            <a:ext cx="8842248" cy="274637"/>
          </a:xfrm>
          <a:prstGeom prst="rect">
            <a:avLst/>
          </a:prstGeom>
        </p:spPr>
        <p:txBody>
          <a:bodyPr lIns="0" tIns="0" rIns="0" bIns="0" anchor="t">
            <a:noAutofit/>
          </a:bodyPr>
          <a:lstStyle>
            <a:lvl1pPr marL="0" indent="0">
              <a:buNone/>
              <a:defRPr sz="1400" b="0">
                <a:solidFill>
                  <a:schemeClr val="bg1"/>
                </a:solidFill>
              </a:defRPr>
            </a:lvl1pPr>
          </a:lstStyle>
          <a:p>
            <a:r>
              <a:rPr lang="en-GB" dirty="0"/>
              <a:t>Optional Subtitle Here</a:t>
            </a:r>
          </a:p>
        </p:txBody>
      </p:sp>
      <p:sp>
        <p:nvSpPr>
          <p:cNvPr id="14" name="Title 1">
            <a:extLst>
              <a:ext uri="{FF2B5EF4-FFF2-40B4-BE49-F238E27FC236}">
                <a16:creationId xmlns:a16="http://schemas.microsoft.com/office/drawing/2014/main" id="{AA79A7FA-8207-1957-D1B7-F609372FAB38}"/>
              </a:ext>
            </a:extLst>
          </p:cNvPr>
          <p:cNvSpPr>
            <a:spLocks noGrp="1"/>
          </p:cNvSpPr>
          <p:nvPr>
            <p:ph type="title" hasCustomPrompt="1"/>
          </p:nvPr>
        </p:nvSpPr>
        <p:spPr>
          <a:xfrm>
            <a:off x="152400" y="447675"/>
            <a:ext cx="8842248" cy="440075"/>
          </a:xfrm>
        </p:spPr>
        <p:txBody>
          <a:bodyPr vert="horz" tIns="0" rIns="0" anchor="t">
            <a:noAutofit/>
          </a:bodyPr>
          <a:lstStyle>
            <a:lvl1pPr>
              <a:defRPr sz="2800">
                <a:solidFill>
                  <a:schemeClr val="bg2"/>
                </a:solidFill>
              </a:defRPr>
            </a:lvl1pPr>
          </a:lstStyle>
          <a:p>
            <a:r>
              <a:rPr lang="en-GB" dirty="0"/>
              <a:t>Slide title</a:t>
            </a:r>
          </a:p>
        </p:txBody>
      </p:sp>
      <p:sp>
        <p:nvSpPr>
          <p:cNvPr id="16" name="Text Placeholder 8">
            <a:extLst>
              <a:ext uri="{FF2B5EF4-FFF2-40B4-BE49-F238E27FC236}">
                <a16:creationId xmlns:a16="http://schemas.microsoft.com/office/drawing/2014/main" id="{1266A86E-2114-3017-ECCE-862BE7D533E7}"/>
              </a:ext>
            </a:extLst>
          </p:cNvPr>
          <p:cNvSpPr>
            <a:spLocks noGrp="1"/>
          </p:cNvSpPr>
          <p:nvPr>
            <p:ph type="body" idx="34" hasCustomPrompt="1"/>
          </p:nvPr>
        </p:nvSpPr>
        <p:spPr>
          <a:xfrm>
            <a:off x="497061" y="2702261"/>
            <a:ext cx="2227879" cy="252000"/>
          </a:xfrm>
          <a:prstGeom prst="rect">
            <a:avLst/>
          </a:prstGeom>
        </p:spPr>
        <p:txBody>
          <a:bodyPr lIns="0" tIns="0" rIns="0" bIns="0" anchor="t">
            <a:noAutofit/>
          </a:bodyPr>
          <a:lstStyle>
            <a:lvl1pPr marL="0" indent="0">
              <a:buNone/>
              <a:defRPr sz="1400" b="1">
                <a:solidFill>
                  <a:schemeClr val="bg2"/>
                </a:solidFill>
              </a:defRPr>
            </a:lvl1pPr>
          </a:lstStyle>
          <a:p>
            <a:r>
              <a:rPr lang="en-GB" dirty="0"/>
              <a:t>Column heading</a:t>
            </a:r>
          </a:p>
        </p:txBody>
      </p:sp>
      <p:sp>
        <p:nvSpPr>
          <p:cNvPr id="17" name="Text Placeholder 29">
            <a:extLst>
              <a:ext uri="{FF2B5EF4-FFF2-40B4-BE49-F238E27FC236}">
                <a16:creationId xmlns:a16="http://schemas.microsoft.com/office/drawing/2014/main" id="{0232D94F-8C86-9BF0-A1D6-DDB90E1B22ED}"/>
              </a:ext>
            </a:extLst>
          </p:cNvPr>
          <p:cNvSpPr>
            <a:spLocks noGrp="1"/>
          </p:cNvSpPr>
          <p:nvPr>
            <p:ph type="body" sz="quarter" idx="35"/>
          </p:nvPr>
        </p:nvSpPr>
        <p:spPr>
          <a:xfrm>
            <a:off x="497063" y="3151150"/>
            <a:ext cx="2227880" cy="1400213"/>
          </a:xfrm>
        </p:spPr>
        <p:txBody>
          <a:bodyPr lIns="0" tIns="0" rIns="0" bIns="0">
            <a:noAutofit/>
          </a:bodyPr>
          <a:lstStyle>
            <a:lvl1pPr>
              <a:buClr>
                <a:schemeClr val="bg2"/>
              </a:buClr>
              <a:defRPr>
                <a:solidFill>
                  <a:schemeClr val="bg1"/>
                </a:solidFill>
              </a:defRPr>
            </a:lvl1pPr>
            <a:lvl2pPr>
              <a:defRPr>
                <a:solidFill>
                  <a:schemeClr val="bg1"/>
                </a:solidFill>
              </a:defRPr>
            </a:lvl2pPr>
            <a:lvl3pPr>
              <a:buClr>
                <a:schemeClr val="bg2"/>
              </a:buClr>
              <a:buSzPct val="110000"/>
              <a:defRPr>
                <a:solidFill>
                  <a:schemeClr val="bg1"/>
                </a:solidFill>
              </a:defRPr>
            </a:lvl3pPr>
          </a:lstStyle>
          <a:p>
            <a:pPr lvl="0"/>
            <a:r>
              <a:rPr lang="en-GB" dirty="0"/>
              <a:t>Click to edit Master text styles</a:t>
            </a:r>
          </a:p>
          <a:p>
            <a:pPr lvl="1"/>
            <a:r>
              <a:rPr lang="en-GB" dirty="0"/>
              <a:t>Second level</a:t>
            </a:r>
          </a:p>
        </p:txBody>
      </p:sp>
      <p:sp>
        <p:nvSpPr>
          <p:cNvPr id="20" name="Text Placeholder 8">
            <a:extLst>
              <a:ext uri="{FF2B5EF4-FFF2-40B4-BE49-F238E27FC236}">
                <a16:creationId xmlns:a16="http://schemas.microsoft.com/office/drawing/2014/main" id="{2A86445B-4A29-A772-15DF-8B4605D4DC51}"/>
              </a:ext>
            </a:extLst>
          </p:cNvPr>
          <p:cNvSpPr>
            <a:spLocks noGrp="1"/>
          </p:cNvSpPr>
          <p:nvPr>
            <p:ph type="body" idx="37" hasCustomPrompt="1"/>
          </p:nvPr>
        </p:nvSpPr>
        <p:spPr>
          <a:xfrm>
            <a:off x="3455372" y="2702261"/>
            <a:ext cx="2227879" cy="252000"/>
          </a:xfrm>
          <a:prstGeom prst="rect">
            <a:avLst/>
          </a:prstGeom>
        </p:spPr>
        <p:txBody>
          <a:bodyPr lIns="0" tIns="0" rIns="0" bIns="0" anchor="t">
            <a:noAutofit/>
          </a:bodyPr>
          <a:lstStyle>
            <a:lvl1pPr marL="0" indent="0">
              <a:buNone/>
              <a:defRPr sz="1400" b="1">
                <a:solidFill>
                  <a:schemeClr val="bg2"/>
                </a:solidFill>
              </a:defRPr>
            </a:lvl1pPr>
          </a:lstStyle>
          <a:p>
            <a:r>
              <a:rPr lang="en-GB" dirty="0"/>
              <a:t>Column heading</a:t>
            </a:r>
          </a:p>
        </p:txBody>
      </p:sp>
      <p:sp>
        <p:nvSpPr>
          <p:cNvPr id="21" name="Text Placeholder 29">
            <a:extLst>
              <a:ext uri="{FF2B5EF4-FFF2-40B4-BE49-F238E27FC236}">
                <a16:creationId xmlns:a16="http://schemas.microsoft.com/office/drawing/2014/main" id="{0853F353-D352-235E-A7CB-1FB25ADC6FB5}"/>
              </a:ext>
            </a:extLst>
          </p:cNvPr>
          <p:cNvSpPr>
            <a:spLocks noGrp="1"/>
          </p:cNvSpPr>
          <p:nvPr>
            <p:ph type="body" sz="quarter" idx="38"/>
          </p:nvPr>
        </p:nvSpPr>
        <p:spPr>
          <a:xfrm>
            <a:off x="3455372" y="3151150"/>
            <a:ext cx="2227880" cy="1400213"/>
          </a:xfrm>
        </p:spPr>
        <p:txBody>
          <a:bodyPr lIns="0" tIns="0" rIns="0" bIns="0">
            <a:noAutofit/>
          </a:bodyPr>
          <a:lstStyle>
            <a:lvl1pPr>
              <a:buClr>
                <a:schemeClr val="bg2"/>
              </a:buClr>
              <a:defRPr>
                <a:solidFill>
                  <a:schemeClr val="bg1"/>
                </a:solidFill>
              </a:defRPr>
            </a:lvl1pPr>
            <a:lvl2pPr>
              <a:defRPr>
                <a:solidFill>
                  <a:schemeClr val="bg1"/>
                </a:solidFill>
              </a:defRPr>
            </a:lvl2pPr>
            <a:lvl3pPr>
              <a:buClr>
                <a:schemeClr val="bg2"/>
              </a:buClr>
              <a:buSzPct val="110000"/>
              <a:defRPr>
                <a:solidFill>
                  <a:schemeClr val="bg1"/>
                </a:solidFill>
              </a:defRPr>
            </a:lvl3pPr>
          </a:lstStyle>
          <a:p>
            <a:pPr lvl="0"/>
            <a:r>
              <a:rPr lang="en-GB" dirty="0"/>
              <a:t>Click to edit Master text styles</a:t>
            </a:r>
          </a:p>
          <a:p>
            <a:pPr lvl="1"/>
            <a:r>
              <a:rPr lang="en-GB" dirty="0"/>
              <a:t>Second level</a:t>
            </a:r>
          </a:p>
        </p:txBody>
      </p:sp>
      <p:sp>
        <p:nvSpPr>
          <p:cNvPr id="24" name="Text Placeholder 8">
            <a:extLst>
              <a:ext uri="{FF2B5EF4-FFF2-40B4-BE49-F238E27FC236}">
                <a16:creationId xmlns:a16="http://schemas.microsoft.com/office/drawing/2014/main" id="{4BB5B427-9705-7D39-60E4-F41A78CF19AE}"/>
              </a:ext>
            </a:extLst>
          </p:cNvPr>
          <p:cNvSpPr>
            <a:spLocks noGrp="1"/>
          </p:cNvSpPr>
          <p:nvPr>
            <p:ph type="body" idx="40" hasCustomPrompt="1"/>
          </p:nvPr>
        </p:nvSpPr>
        <p:spPr>
          <a:xfrm>
            <a:off x="6413683" y="2702261"/>
            <a:ext cx="2227879" cy="252000"/>
          </a:xfrm>
          <a:prstGeom prst="rect">
            <a:avLst/>
          </a:prstGeom>
        </p:spPr>
        <p:txBody>
          <a:bodyPr lIns="0" tIns="0" rIns="0" bIns="0" anchor="t">
            <a:noAutofit/>
          </a:bodyPr>
          <a:lstStyle>
            <a:lvl1pPr marL="0" indent="0">
              <a:buNone/>
              <a:defRPr sz="1400" b="1">
                <a:solidFill>
                  <a:schemeClr val="bg2"/>
                </a:solidFill>
              </a:defRPr>
            </a:lvl1pPr>
          </a:lstStyle>
          <a:p>
            <a:r>
              <a:rPr lang="en-GB" dirty="0"/>
              <a:t>Column heading</a:t>
            </a:r>
          </a:p>
        </p:txBody>
      </p:sp>
      <p:sp>
        <p:nvSpPr>
          <p:cNvPr id="25" name="Text Placeholder 29">
            <a:extLst>
              <a:ext uri="{FF2B5EF4-FFF2-40B4-BE49-F238E27FC236}">
                <a16:creationId xmlns:a16="http://schemas.microsoft.com/office/drawing/2014/main" id="{75DE1725-0CB6-A191-5F0F-4241F682DB03}"/>
              </a:ext>
            </a:extLst>
          </p:cNvPr>
          <p:cNvSpPr>
            <a:spLocks noGrp="1"/>
          </p:cNvSpPr>
          <p:nvPr>
            <p:ph type="body" sz="quarter" idx="41"/>
          </p:nvPr>
        </p:nvSpPr>
        <p:spPr>
          <a:xfrm>
            <a:off x="6413682" y="3151150"/>
            <a:ext cx="2227880" cy="1400213"/>
          </a:xfrm>
        </p:spPr>
        <p:txBody>
          <a:bodyPr lIns="0" tIns="0" rIns="0" bIns="0">
            <a:noAutofit/>
          </a:bodyPr>
          <a:lstStyle>
            <a:lvl1pPr>
              <a:buClr>
                <a:schemeClr val="bg2"/>
              </a:buClr>
              <a:defRPr>
                <a:solidFill>
                  <a:schemeClr val="bg1"/>
                </a:solidFill>
              </a:defRPr>
            </a:lvl1pPr>
            <a:lvl2pPr>
              <a:defRPr>
                <a:solidFill>
                  <a:schemeClr val="bg1"/>
                </a:solidFill>
              </a:defRPr>
            </a:lvl2pPr>
            <a:lvl3pPr>
              <a:buClr>
                <a:schemeClr val="bg2"/>
              </a:buClr>
              <a:buSzPct val="110000"/>
              <a:defRPr>
                <a:solidFill>
                  <a:schemeClr val="bg1"/>
                </a:solidFill>
              </a:defRPr>
            </a:lvl3pPr>
          </a:lstStyle>
          <a:p>
            <a:pPr lvl="0"/>
            <a:r>
              <a:rPr lang="en-GB" dirty="0"/>
              <a:t>Click to edit Master text styles</a:t>
            </a:r>
          </a:p>
          <a:p>
            <a:pPr lvl="1"/>
            <a:r>
              <a:rPr lang="en-GB" dirty="0"/>
              <a:t>Second level</a:t>
            </a:r>
          </a:p>
        </p:txBody>
      </p:sp>
      <p:sp>
        <p:nvSpPr>
          <p:cNvPr id="2" name="Picture Placeholder 14">
            <a:extLst>
              <a:ext uri="{FF2B5EF4-FFF2-40B4-BE49-F238E27FC236}">
                <a16:creationId xmlns:a16="http://schemas.microsoft.com/office/drawing/2014/main" id="{14DAE10A-3312-D8C9-2A0C-90C6C13AECCD}"/>
              </a:ext>
            </a:extLst>
          </p:cNvPr>
          <p:cNvSpPr>
            <a:spLocks noGrp="1"/>
          </p:cNvSpPr>
          <p:nvPr>
            <p:ph type="pic" sz="quarter" idx="24" hasCustomPrompt="1"/>
          </p:nvPr>
        </p:nvSpPr>
        <p:spPr>
          <a:xfrm>
            <a:off x="500850" y="1314451"/>
            <a:ext cx="2224085" cy="1233487"/>
          </a:xfrm>
          <a:prstGeom prst="roundRect">
            <a:avLst>
              <a:gd name="adj" fmla="val 2509"/>
            </a:avLst>
          </a:prstGeom>
        </p:spPr>
        <p:txBody>
          <a:bodyPr/>
          <a:lstStyle>
            <a:lvl1pPr marL="0" indent="0" algn="ctr">
              <a:buNone/>
              <a:defRPr>
                <a:solidFill>
                  <a:schemeClr val="bg1"/>
                </a:solidFill>
              </a:defRPr>
            </a:lvl1pPr>
          </a:lstStyle>
          <a:p>
            <a:r>
              <a:rPr lang="en-GB" dirty="0"/>
              <a:t>Picture</a:t>
            </a:r>
            <a:endParaRPr lang="en-US" dirty="0"/>
          </a:p>
        </p:txBody>
      </p:sp>
      <p:sp>
        <p:nvSpPr>
          <p:cNvPr id="7" name="Picture Placeholder 14">
            <a:extLst>
              <a:ext uri="{FF2B5EF4-FFF2-40B4-BE49-F238E27FC236}">
                <a16:creationId xmlns:a16="http://schemas.microsoft.com/office/drawing/2014/main" id="{7CF5BC68-F49A-1485-9352-D17398A1E59F}"/>
              </a:ext>
            </a:extLst>
          </p:cNvPr>
          <p:cNvSpPr>
            <a:spLocks noGrp="1"/>
          </p:cNvSpPr>
          <p:nvPr>
            <p:ph type="pic" sz="quarter" idx="42" hasCustomPrompt="1"/>
          </p:nvPr>
        </p:nvSpPr>
        <p:spPr>
          <a:xfrm>
            <a:off x="3459164" y="1314451"/>
            <a:ext cx="2224085" cy="1233487"/>
          </a:xfrm>
          <a:prstGeom prst="roundRect">
            <a:avLst>
              <a:gd name="adj" fmla="val 2509"/>
            </a:avLst>
          </a:prstGeom>
        </p:spPr>
        <p:txBody>
          <a:bodyPr/>
          <a:lstStyle>
            <a:lvl1pPr marL="0" indent="0" algn="ctr">
              <a:buNone/>
              <a:defRPr>
                <a:solidFill>
                  <a:schemeClr val="bg1"/>
                </a:solidFill>
              </a:defRPr>
            </a:lvl1pPr>
          </a:lstStyle>
          <a:p>
            <a:r>
              <a:rPr lang="en-GB" dirty="0"/>
              <a:t>Picture</a:t>
            </a:r>
            <a:endParaRPr lang="en-US" dirty="0"/>
          </a:p>
        </p:txBody>
      </p:sp>
      <p:sp>
        <p:nvSpPr>
          <p:cNvPr id="10" name="Picture Placeholder 14">
            <a:extLst>
              <a:ext uri="{FF2B5EF4-FFF2-40B4-BE49-F238E27FC236}">
                <a16:creationId xmlns:a16="http://schemas.microsoft.com/office/drawing/2014/main" id="{53774123-23D1-C776-015F-DBA8975A4BEA}"/>
              </a:ext>
            </a:extLst>
          </p:cNvPr>
          <p:cNvSpPr>
            <a:spLocks noGrp="1"/>
          </p:cNvSpPr>
          <p:nvPr>
            <p:ph type="pic" sz="quarter" idx="43" hasCustomPrompt="1"/>
          </p:nvPr>
        </p:nvSpPr>
        <p:spPr>
          <a:xfrm>
            <a:off x="6417477" y="1314451"/>
            <a:ext cx="2224085" cy="1233487"/>
          </a:xfrm>
          <a:prstGeom prst="roundRect">
            <a:avLst>
              <a:gd name="adj" fmla="val 2509"/>
            </a:avLst>
          </a:prstGeom>
        </p:spPr>
        <p:txBody>
          <a:bodyPr/>
          <a:lstStyle>
            <a:lvl1pPr marL="0" indent="0" algn="ctr">
              <a:buNone/>
              <a:defRPr>
                <a:solidFill>
                  <a:schemeClr val="bg1"/>
                </a:solidFill>
              </a:defRPr>
            </a:lvl1pPr>
          </a:lstStyle>
          <a:p>
            <a:r>
              <a:rPr lang="en-GB" dirty="0"/>
              <a:t>Picture</a:t>
            </a:r>
            <a:endParaRPr lang="en-US" dirty="0"/>
          </a:p>
        </p:txBody>
      </p:sp>
      <p:sp>
        <p:nvSpPr>
          <p:cNvPr id="11" name="Text Placeholder 29">
            <a:extLst>
              <a:ext uri="{FF2B5EF4-FFF2-40B4-BE49-F238E27FC236}">
                <a16:creationId xmlns:a16="http://schemas.microsoft.com/office/drawing/2014/main" id="{DCED96A1-897B-F04D-E843-4521646B0311}"/>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solidFill>
                  <a:schemeClr val="bg1"/>
                </a:solidFill>
              </a:defRPr>
            </a:lvl1pPr>
            <a:lvl3pPr>
              <a:buSzPct val="110000"/>
              <a:defRPr/>
            </a:lvl3pPr>
          </a:lstStyle>
          <a:p>
            <a:pPr lvl="0"/>
            <a:r>
              <a:rPr lang="en-GB" dirty="0"/>
              <a:t>Click to add section title</a:t>
            </a:r>
            <a:endParaRPr lang="en-US" dirty="0"/>
          </a:p>
        </p:txBody>
      </p:sp>
    </p:spTree>
    <p:extLst>
      <p:ext uri="{BB962C8B-B14F-4D97-AF65-F5344CB8AC3E}">
        <p14:creationId xmlns:p14="http://schemas.microsoft.com/office/powerpoint/2010/main" val="1286674255"/>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 - 4x Text Boxe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88827200"/>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9" name="Slide Number Placeholder 8">
            <a:extLst>
              <a:ext uri="{FF2B5EF4-FFF2-40B4-BE49-F238E27FC236}">
                <a16:creationId xmlns:a16="http://schemas.microsoft.com/office/drawing/2014/main" id="{C2B4905A-3753-64B0-3E93-80C1314148C8}"/>
              </a:ext>
            </a:extLst>
          </p:cNvPr>
          <p:cNvSpPr>
            <a:spLocks noGrp="1"/>
          </p:cNvSpPr>
          <p:nvPr>
            <p:ph type="sldNum" sz="quarter" idx="16"/>
          </p:nvPr>
        </p:nvSpPr>
        <p:spPr>
          <a:xfrm>
            <a:off x="6927850" y="4774536"/>
            <a:ext cx="2057400" cy="197409"/>
          </a:xfrm>
        </p:spPr>
        <p:txBody>
          <a:bodyPr/>
          <a:lstStyle/>
          <a:p>
            <a:fld id="{CC6EE8D8-BDE1-7940-A77B-94F3F186491E}" type="slidenum">
              <a:rPr lang="en-GB" smtClean="0"/>
              <a:pPr/>
              <a:t>‹#›</a:t>
            </a:fld>
            <a:endParaRPr lang="en-GB" dirty="0"/>
          </a:p>
        </p:txBody>
      </p:sp>
      <p:sp>
        <p:nvSpPr>
          <p:cNvPr id="2" name="Title 1">
            <a:extLst>
              <a:ext uri="{FF2B5EF4-FFF2-40B4-BE49-F238E27FC236}">
                <a16:creationId xmlns:a16="http://schemas.microsoft.com/office/drawing/2014/main" id="{0E7266DC-4518-C399-51D2-E189F9B2B33A}"/>
              </a:ext>
            </a:extLst>
          </p:cNvPr>
          <p:cNvSpPr>
            <a:spLocks noGrp="1"/>
          </p:cNvSpPr>
          <p:nvPr>
            <p:ph type="title" hasCustomPrompt="1"/>
          </p:nvPr>
        </p:nvSpPr>
        <p:spPr>
          <a:xfrm>
            <a:off x="152400" y="447675"/>
            <a:ext cx="2545706" cy="440075"/>
          </a:xfrm>
        </p:spPr>
        <p:txBody>
          <a:bodyPr vert="horz" tIns="0" rIns="0" anchor="t">
            <a:noAutofit/>
          </a:bodyPr>
          <a:lstStyle>
            <a:lvl1pPr>
              <a:defRPr sz="2800"/>
            </a:lvl1pPr>
          </a:lstStyle>
          <a:p>
            <a:r>
              <a:rPr lang="en-GB" dirty="0"/>
              <a:t>Slide title</a:t>
            </a:r>
          </a:p>
        </p:txBody>
      </p:sp>
      <p:sp>
        <p:nvSpPr>
          <p:cNvPr id="8" name="Content Placeholder 7">
            <a:extLst>
              <a:ext uri="{FF2B5EF4-FFF2-40B4-BE49-F238E27FC236}">
                <a16:creationId xmlns:a16="http://schemas.microsoft.com/office/drawing/2014/main" id="{1B9A0A6F-1050-110F-DC93-51BB06CE1002}"/>
              </a:ext>
            </a:extLst>
          </p:cNvPr>
          <p:cNvSpPr>
            <a:spLocks noGrp="1"/>
          </p:cNvSpPr>
          <p:nvPr>
            <p:ph sz="quarter" idx="42"/>
          </p:nvPr>
        </p:nvSpPr>
        <p:spPr>
          <a:xfrm>
            <a:off x="3143250" y="869247"/>
            <a:ext cx="2545706" cy="1482301"/>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10" name="Text Placeholder 8">
            <a:extLst>
              <a:ext uri="{FF2B5EF4-FFF2-40B4-BE49-F238E27FC236}">
                <a16:creationId xmlns:a16="http://schemas.microsoft.com/office/drawing/2014/main" id="{17E87AC7-AD15-FBEE-9B33-7BF590182BCB}"/>
              </a:ext>
            </a:extLst>
          </p:cNvPr>
          <p:cNvSpPr>
            <a:spLocks noGrp="1"/>
          </p:cNvSpPr>
          <p:nvPr>
            <p:ph type="body" idx="34" hasCustomPrompt="1"/>
          </p:nvPr>
        </p:nvSpPr>
        <p:spPr>
          <a:xfrm>
            <a:off x="3139459" y="447675"/>
            <a:ext cx="2545706" cy="252000"/>
          </a:xfrm>
          <a:prstGeom prst="rect">
            <a:avLst/>
          </a:prstGeom>
        </p:spPr>
        <p:txBody>
          <a:bodyPr lIns="0" tIns="0" rIns="0" bIns="0" anchor="t">
            <a:noAutofit/>
          </a:bodyPr>
          <a:lstStyle>
            <a:lvl1pPr marL="0" indent="0">
              <a:lnSpc>
                <a:spcPct val="90000"/>
              </a:lnSpc>
              <a:buNone/>
              <a:defRPr sz="1400" b="1">
                <a:solidFill>
                  <a:schemeClr val="tx2"/>
                </a:solidFill>
              </a:defRPr>
            </a:lvl1pPr>
          </a:lstStyle>
          <a:p>
            <a:r>
              <a:rPr lang="en-GB" dirty="0"/>
              <a:t>Column heading</a:t>
            </a:r>
          </a:p>
        </p:txBody>
      </p:sp>
      <p:sp>
        <p:nvSpPr>
          <p:cNvPr id="11" name="Text Placeholder 8">
            <a:extLst>
              <a:ext uri="{FF2B5EF4-FFF2-40B4-BE49-F238E27FC236}">
                <a16:creationId xmlns:a16="http://schemas.microsoft.com/office/drawing/2014/main" id="{9F3B3AF8-C843-EE86-5DDB-AB00A2786347}"/>
              </a:ext>
            </a:extLst>
          </p:cNvPr>
          <p:cNvSpPr>
            <a:spLocks noGrp="1"/>
          </p:cNvSpPr>
          <p:nvPr>
            <p:ph type="body" idx="43" hasCustomPrompt="1"/>
          </p:nvPr>
        </p:nvSpPr>
        <p:spPr>
          <a:xfrm>
            <a:off x="6108701" y="447675"/>
            <a:ext cx="2545706" cy="252000"/>
          </a:xfrm>
          <a:prstGeom prst="rect">
            <a:avLst/>
          </a:prstGeom>
        </p:spPr>
        <p:txBody>
          <a:bodyPr lIns="0" tIns="0" rIns="0" bIns="0" anchor="t">
            <a:noAutofit/>
          </a:bodyPr>
          <a:lstStyle>
            <a:lvl1pPr marL="0" indent="0">
              <a:lnSpc>
                <a:spcPct val="90000"/>
              </a:lnSpc>
              <a:buNone/>
              <a:defRPr sz="1400" b="1">
                <a:solidFill>
                  <a:schemeClr val="tx2"/>
                </a:solidFill>
              </a:defRPr>
            </a:lvl1pPr>
          </a:lstStyle>
          <a:p>
            <a:r>
              <a:rPr lang="en-GB" dirty="0"/>
              <a:t>Column heading</a:t>
            </a:r>
          </a:p>
        </p:txBody>
      </p:sp>
      <p:sp>
        <p:nvSpPr>
          <p:cNvPr id="15" name="Text Placeholder 8">
            <a:extLst>
              <a:ext uri="{FF2B5EF4-FFF2-40B4-BE49-F238E27FC236}">
                <a16:creationId xmlns:a16="http://schemas.microsoft.com/office/drawing/2014/main" id="{A2EFABFF-B99C-4EB8-AFEE-1C6F8B1853CD}"/>
              </a:ext>
            </a:extLst>
          </p:cNvPr>
          <p:cNvSpPr>
            <a:spLocks noGrp="1"/>
          </p:cNvSpPr>
          <p:nvPr>
            <p:ph type="body" idx="44" hasCustomPrompt="1"/>
          </p:nvPr>
        </p:nvSpPr>
        <p:spPr>
          <a:xfrm>
            <a:off x="3139459" y="2648174"/>
            <a:ext cx="2545706" cy="252000"/>
          </a:xfrm>
          <a:prstGeom prst="rect">
            <a:avLst/>
          </a:prstGeom>
        </p:spPr>
        <p:txBody>
          <a:bodyPr lIns="0" tIns="0" rIns="0" bIns="0" anchor="t">
            <a:noAutofit/>
          </a:bodyPr>
          <a:lstStyle>
            <a:lvl1pPr marL="0" indent="0">
              <a:lnSpc>
                <a:spcPct val="90000"/>
              </a:lnSpc>
              <a:buNone/>
              <a:defRPr sz="1400" b="1">
                <a:solidFill>
                  <a:schemeClr val="tx2"/>
                </a:solidFill>
              </a:defRPr>
            </a:lvl1pPr>
          </a:lstStyle>
          <a:p>
            <a:r>
              <a:rPr lang="en-GB" dirty="0"/>
              <a:t>Column heading</a:t>
            </a:r>
          </a:p>
        </p:txBody>
      </p:sp>
      <p:sp>
        <p:nvSpPr>
          <p:cNvPr id="16" name="Text Placeholder 8">
            <a:extLst>
              <a:ext uri="{FF2B5EF4-FFF2-40B4-BE49-F238E27FC236}">
                <a16:creationId xmlns:a16="http://schemas.microsoft.com/office/drawing/2014/main" id="{84700CD0-187A-CEDE-3076-BE08972EA093}"/>
              </a:ext>
            </a:extLst>
          </p:cNvPr>
          <p:cNvSpPr>
            <a:spLocks noGrp="1"/>
          </p:cNvSpPr>
          <p:nvPr>
            <p:ph type="body" idx="45" hasCustomPrompt="1"/>
          </p:nvPr>
        </p:nvSpPr>
        <p:spPr>
          <a:xfrm>
            <a:off x="6108701" y="2648174"/>
            <a:ext cx="2545706" cy="252000"/>
          </a:xfrm>
          <a:prstGeom prst="rect">
            <a:avLst/>
          </a:prstGeom>
        </p:spPr>
        <p:txBody>
          <a:bodyPr lIns="0" tIns="0" rIns="0" bIns="0" anchor="t">
            <a:noAutofit/>
          </a:bodyPr>
          <a:lstStyle>
            <a:lvl1pPr marL="0" indent="0">
              <a:lnSpc>
                <a:spcPct val="90000"/>
              </a:lnSpc>
              <a:buNone/>
              <a:defRPr sz="1400" b="1">
                <a:solidFill>
                  <a:schemeClr val="tx2"/>
                </a:solidFill>
              </a:defRPr>
            </a:lvl1pPr>
          </a:lstStyle>
          <a:p>
            <a:r>
              <a:rPr lang="en-GB" dirty="0"/>
              <a:t>Column heading</a:t>
            </a:r>
          </a:p>
        </p:txBody>
      </p:sp>
      <p:sp>
        <p:nvSpPr>
          <p:cNvPr id="17" name="Text Placeholder 8">
            <a:extLst>
              <a:ext uri="{FF2B5EF4-FFF2-40B4-BE49-F238E27FC236}">
                <a16:creationId xmlns:a16="http://schemas.microsoft.com/office/drawing/2014/main" id="{C0A84246-48B8-FB9B-1B42-0BD260A91CB4}"/>
              </a:ext>
            </a:extLst>
          </p:cNvPr>
          <p:cNvSpPr>
            <a:spLocks noGrp="1"/>
          </p:cNvSpPr>
          <p:nvPr>
            <p:ph type="body" idx="1" hasCustomPrompt="1"/>
          </p:nvPr>
        </p:nvSpPr>
        <p:spPr>
          <a:xfrm>
            <a:off x="152400" y="899813"/>
            <a:ext cx="2545706" cy="274637"/>
          </a:xfrm>
          <a:prstGeom prst="rect">
            <a:avLst/>
          </a:prstGeom>
        </p:spPr>
        <p:txBody>
          <a:bodyPr lIns="0" tIns="0" rIns="0" bIns="0" anchor="t">
            <a:noAutofit/>
          </a:bodyPr>
          <a:lstStyle>
            <a:lvl1pPr marL="0" indent="0">
              <a:lnSpc>
                <a:spcPct val="90000"/>
              </a:lnSpc>
              <a:buNone/>
              <a:defRPr sz="1400" b="0">
                <a:solidFill>
                  <a:schemeClr val="tx1"/>
                </a:solidFill>
              </a:defRPr>
            </a:lvl1pPr>
          </a:lstStyle>
          <a:p>
            <a:r>
              <a:rPr lang="en-GB" dirty="0"/>
              <a:t>Optional Subtitle Here</a:t>
            </a:r>
          </a:p>
        </p:txBody>
      </p:sp>
      <p:sp>
        <p:nvSpPr>
          <p:cNvPr id="19" name="Content Placeholder 7">
            <a:extLst>
              <a:ext uri="{FF2B5EF4-FFF2-40B4-BE49-F238E27FC236}">
                <a16:creationId xmlns:a16="http://schemas.microsoft.com/office/drawing/2014/main" id="{4A489360-476A-F33B-26EB-B9C626C9C6E0}"/>
              </a:ext>
            </a:extLst>
          </p:cNvPr>
          <p:cNvSpPr>
            <a:spLocks noGrp="1"/>
          </p:cNvSpPr>
          <p:nvPr>
            <p:ph sz="quarter" idx="46"/>
          </p:nvPr>
        </p:nvSpPr>
        <p:spPr>
          <a:xfrm>
            <a:off x="6108701" y="869247"/>
            <a:ext cx="2545706" cy="1482301"/>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20" name="Content Placeholder 7">
            <a:extLst>
              <a:ext uri="{FF2B5EF4-FFF2-40B4-BE49-F238E27FC236}">
                <a16:creationId xmlns:a16="http://schemas.microsoft.com/office/drawing/2014/main" id="{95E2EDC1-92A0-64BB-56DD-976115187EC5}"/>
              </a:ext>
            </a:extLst>
          </p:cNvPr>
          <p:cNvSpPr>
            <a:spLocks noGrp="1"/>
          </p:cNvSpPr>
          <p:nvPr>
            <p:ph sz="quarter" idx="47"/>
          </p:nvPr>
        </p:nvSpPr>
        <p:spPr>
          <a:xfrm>
            <a:off x="3143250" y="3069062"/>
            <a:ext cx="2545706" cy="1482301"/>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26" name="Content Placeholder 7">
            <a:extLst>
              <a:ext uri="{FF2B5EF4-FFF2-40B4-BE49-F238E27FC236}">
                <a16:creationId xmlns:a16="http://schemas.microsoft.com/office/drawing/2014/main" id="{73A913FB-A31F-631A-B095-274EC001A9B6}"/>
              </a:ext>
            </a:extLst>
          </p:cNvPr>
          <p:cNvSpPr>
            <a:spLocks noGrp="1"/>
          </p:cNvSpPr>
          <p:nvPr>
            <p:ph sz="quarter" idx="48"/>
          </p:nvPr>
        </p:nvSpPr>
        <p:spPr>
          <a:xfrm>
            <a:off x="6108701" y="3069062"/>
            <a:ext cx="2545706" cy="1482301"/>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12" name="Text Placeholder 29">
            <a:extLst>
              <a:ext uri="{FF2B5EF4-FFF2-40B4-BE49-F238E27FC236}">
                <a16:creationId xmlns:a16="http://schemas.microsoft.com/office/drawing/2014/main" id="{068C57E8-EE3F-9E5B-E08D-7D77A8F8BD66}"/>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Tree>
    <p:extLst>
      <p:ext uri="{BB962C8B-B14F-4D97-AF65-F5344CB8AC3E}">
        <p14:creationId xmlns:p14="http://schemas.microsoft.com/office/powerpoint/2010/main" val="3290243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x2 Text Boxe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152181212"/>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9" name="Slide Number Placeholder 8">
            <a:extLst>
              <a:ext uri="{FF2B5EF4-FFF2-40B4-BE49-F238E27FC236}">
                <a16:creationId xmlns:a16="http://schemas.microsoft.com/office/drawing/2014/main" id="{C2B4905A-3753-64B0-3E93-80C1314148C8}"/>
              </a:ext>
            </a:extLst>
          </p:cNvPr>
          <p:cNvSpPr>
            <a:spLocks noGrp="1"/>
          </p:cNvSpPr>
          <p:nvPr>
            <p:ph type="sldNum" sz="quarter" idx="16"/>
          </p:nvPr>
        </p:nvSpPr>
        <p:spPr>
          <a:xfrm>
            <a:off x="6927850" y="4774536"/>
            <a:ext cx="2057400" cy="197409"/>
          </a:xfrm>
        </p:spPr>
        <p:txBody>
          <a:bodyPr/>
          <a:lstStyle/>
          <a:p>
            <a:fld id="{CC6EE8D8-BDE1-7940-A77B-94F3F186491E}" type="slidenum">
              <a:rPr lang="en-GB" smtClean="0"/>
              <a:pPr/>
              <a:t>‹#›</a:t>
            </a:fld>
            <a:endParaRPr lang="en-GB" dirty="0"/>
          </a:p>
        </p:txBody>
      </p:sp>
      <p:sp>
        <p:nvSpPr>
          <p:cNvPr id="5" name="Text Placeholder 8">
            <a:extLst>
              <a:ext uri="{FF2B5EF4-FFF2-40B4-BE49-F238E27FC236}">
                <a16:creationId xmlns:a16="http://schemas.microsoft.com/office/drawing/2014/main" id="{8DAD9FA2-7C86-8FF2-7067-34527895BE1F}"/>
              </a:ext>
            </a:extLst>
          </p:cNvPr>
          <p:cNvSpPr>
            <a:spLocks noGrp="1"/>
          </p:cNvSpPr>
          <p:nvPr>
            <p:ph type="body" idx="1" hasCustomPrompt="1"/>
          </p:nvPr>
        </p:nvSpPr>
        <p:spPr>
          <a:xfrm>
            <a:off x="152400" y="899813"/>
            <a:ext cx="8842248" cy="274637"/>
          </a:xfrm>
          <a:prstGeom prst="rect">
            <a:avLst/>
          </a:prstGeom>
        </p:spPr>
        <p:txBody>
          <a:bodyPr lIns="0" tIns="0" rIns="0" bIns="0" anchor="t"/>
          <a:lstStyle>
            <a:lvl1pPr marL="0" indent="0">
              <a:buNone/>
              <a:defRPr sz="1400" b="0">
                <a:solidFill>
                  <a:schemeClr val="tx1"/>
                </a:solidFill>
              </a:defRPr>
            </a:lvl1pPr>
          </a:lstStyle>
          <a:p>
            <a:r>
              <a:rPr lang="en-GB" dirty="0"/>
              <a:t>Optional Subtitle Here</a:t>
            </a:r>
          </a:p>
        </p:txBody>
      </p:sp>
      <p:sp>
        <p:nvSpPr>
          <p:cNvPr id="7" name="Title 1">
            <a:extLst>
              <a:ext uri="{FF2B5EF4-FFF2-40B4-BE49-F238E27FC236}">
                <a16:creationId xmlns:a16="http://schemas.microsoft.com/office/drawing/2014/main" id="{99F4CD7E-6A0E-CFF3-52DA-48B22A2F7752}"/>
              </a:ext>
            </a:extLst>
          </p:cNvPr>
          <p:cNvSpPr>
            <a:spLocks noGrp="1"/>
          </p:cNvSpPr>
          <p:nvPr>
            <p:ph type="title" hasCustomPrompt="1"/>
          </p:nvPr>
        </p:nvSpPr>
        <p:spPr>
          <a:xfrm>
            <a:off x="152400" y="447675"/>
            <a:ext cx="8842248" cy="440075"/>
          </a:xfrm>
        </p:spPr>
        <p:txBody>
          <a:bodyPr vert="horz" tIns="0" rIns="0" anchor="t"/>
          <a:lstStyle>
            <a:lvl1pPr>
              <a:defRPr sz="2800"/>
            </a:lvl1pPr>
          </a:lstStyle>
          <a:p>
            <a:r>
              <a:rPr lang="en-GB" dirty="0"/>
              <a:t>Slide title</a:t>
            </a:r>
          </a:p>
        </p:txBody>
      </p:sp>
      <p:sp>
        <p:nvSpPr>
          <p:cNvPr id="8" name="Content Placeholder 7">
            <a:extLst>
              <a:ext uri="{FF2B5EF4-FFF2-40B4-BE49-F238E27FC236}">
                <a16:creationId xmlns:a16="http://schemas.microsoft.com/office/drawing/2014/main" id="{58F92FAB-44AD-E2E8-3C05-E27F34103A31}"/>
              </a:ext>
            </a:extLst>
          </p:cNvPr>
          <p:cNvSpPr>
            <a:spLocks noGrp="1"/>
          </p:cNvSpPr>
          <p:nvPr>
            <p:ph sz="quarter" idx="42"/>
          </p:nvPr>
        </p:nvSpPr>
        <p:spPr>
          <a:xfrm>
            <a:off x="920750" y="1608250"/>
            <a:ext cx="2112963" cy="969867"/>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11" name="Text Placeholder 8">
            <a:extLst>
              <a:ext uri="{FF2B5EF4-FFF2-40B4-BE49-F238E27FC236}">
                <a16:creationId xmlns:a16="http://schemas.microsoft.com/office/drawing/2014/main" id="{76891659-1890-705B-BEE4-A6E6EAEB876C}"/>
              </a:ext>
            </a:extLst>
          </p:cNvPr>
          <p:cNvSpPr>
            <a:spLocks noGrp="1"/>
          </p:cNvSpPr>
          <p:nvPr>
            <p:ph type="body" idx="34" hasCustomPrompt="1"/>
          </p:nvPr>
        </p:nvSpPr>
        <p:spPr>
          <a:xfrm>
            <a:off x="920751" y="1314451"/>
            <a:ext cx="2109172" cy="252000"/>
          </a:xfrm>
          <a:prstGeom prst="rect">
            <a:avLst/>
          </a:prstGeom>
        </p:spPr>
        <p:txBody>
          <a:bodyPr lIns="0" tIns="0" rIns="0" bIns="0" anchor="t">
            <a:noAutofit/>
          </a:bodyPr>
          <a:lstStyle>
            <a:lvl1pPr marL="0" indent="0">
              <a:lnSpc>
                <a:spcPct val="90000"/>
              </a:lnSpc>
              <a:buNone/>
              <a:defRPr sz="1400" b="1">
                <a:solidFill>
                  <a:schemeClr val="tx2"/>
                </a:solidFill>
              </a:defRPr>
            </a:lvl1pPr>
          </a:lstStyle>
          <a:p>
            <a:r>
              <a:rPr lang="en-GB" dirty="0"/>
              <a:t>Column heading</a:t>
            </a:r>
          </a:p>
        </p:txBody>
      </p:sp>
      <p:sp>
        <p:nvSpPr>
          <p:cNvPr id="13" name="Text Placeholder 8">
            <a:extLst>
              <a:ext uri="{FF2B5EF4-FFF2-40B4-BE49-F238E27FC236}">
                <a16:creationId xmlns:a16="http://schemas.microsoft.com/office/drawing/2014/main" id="{8F74AEA1-8143-6877-D95A-915BD0F58A09}"/>
              </a:ext>
            </a:extLst>
          </p:cNvPr>
          <p:cNvSpPr>
            <a:spLocks noGrp="1"/>
          </p:cNvSpPr>
          <p:nvPr>
            <p:ph type="body" idx="44" hasCustomPrompt="1"/>
          </p:nvPr>
        </p:nvSpPr>
        <p:spPr>
          <a:xfrm>
            <a:off x="3514725" y="1314451"/>
            <a:ext cx="2109172" cy="252000"/>
          </a:xfrm>
          <a:prstGeom prst="rect">
            <a:avLst/>
          </a:prstGeom>
        </p:spPr>
        <p:txBody>
          <a:bodyPr lIns="0" tIns="0" rIns="0" bIns="0" anchor="t">
            <a:noAutofit/>
          </a:bodyPr>
          <a:lstStyle>
            <a:lvl1pPr marL="0" indent="0">
              <a:lnSpc>
                <a:spcPct val="90000"/>
              </a:lnSpc>
              <a:buNone/>
              <a:defRPr sz="1400" b="1">
                <a:solidFill>
                  <a:schemeClr val="tx2"/>
                </a:solidFill>
              </a:defRPr>
            </a:lvl1pPr>
          </a:lstStyle>
          <a:p>
            <a:r>
              <a:rPr lang="en-GB" dirty="0"/>
              <a:t>Column heading</a:t>
            </a:r>
          </a:p>
        </p:txBody>
      </p:sp>
      <p:sp>
        <p:nvSpPr>
          <p:cNvPr id="15" name="Text Placeholder 8">
            <a:extLst>
              <a:ext uri="{FF2B5EF4-FFF2-40B4-BE49-F238E27FC236}">
                <a16:creationId xmlns:a16="http://schemas.microsoft.com/office/drawing/2014/main" id="{DE0AB0CB-5DE7-B9B1-1138-BED6BD4A6BD8}"/>
              </a:ext>
            </a:extLst>
          </p:cNvPr>
          <p:cNvSpPr>
            <a:spLocks noGrp="1"/>
          </p:cNvSpPr>
          <p:nvPr>
            <p:ph type="body" idx="46" hasCustomPrompt="1"/>
          </p:nvPr>
        </p:nvSpPr>
        <p:spPr>
          <a:xfrm>
            <a:off x="6108700" y="1314451"/>
            <a:ext cx="2109172" cy="252000"/>
          </a:xfrm>
          <a:prstGeom prst="rect">
            <a:avLst/>
          </a:prstGeom>
        </p:spPr>
        <p:txBody>
          <a:bodyPr lIns="0" tIns="0" rIns="0" bIns="0" anchor="t">
            <a:noAutofit/>
          </a:bodyPr>
          <a:lstStyle>
            <a:lvl1pPr marL="0" indent="0">
              <a:lnSpc>
                <a:spcPct val="90000"/>
              </a:lnSpc>
              <a:buNone/>
              <a:defRPr sz="1400" b="1">
                <a:solidFill>
                  <a:schemeClr val="tx2"/>
                </a:solidFill>
              </a:defRPr>
            </a:lvl1pPr>
          </a:lstStyle>
          <a:p>
            <a:r>
              <a:rPr lang="en-GB" dirty="0"/>
              <a:t>Column heading</a:t>
            </a:r>
          </a:p>
        </p:txBody>
      </p:sp>
      <p:sp>
        <p:nvSpPr>
          <p:cNvPr id="18" name="Text Placeholder 8">
            <a:extLst>
              <a:ext uri="{FF2B5EF4-FFF2-40B4-BE49-F238E27FC236}">
                <a16:creationId xmlns:a16="http://schemas.microsoft.com/office/drawing/2014/main" id="{52E53CD1-4871-D080-131A-BEEB950F19DF}"/>
              </a:ext>
            </a:extLst>
          </p:cNvPr>
          <p:cNvSpPr>
            <a:spLocks noGrp="1"/>
          </p:cNvSpPr>
          <p:nvPr>
            <p:ph type="body" idx="48" hasCustomPrompt="1"/>
          </p:nvPr>
        </p:nvSpPr>
        <p:spPr>
          <a:xfrm>
            <a:off x="920751" y="3113562"/>
            <a:ext cx="2109172" cy="252000"/>
          </a:xfrm>
          <a:prstGeom prst="rect">
            <a:avLst/>
          </a:prstGeom>
        </p:spPr>
        <p:txBody>
          <a:bodyPr lIns="0" tIns="0" rIns="0" bIns="0" anchor="t">
            <a:noAutofit/>
          </a:bodyPr>
          <a:lstStyle>
            <a:lvl1pPr marL="0" indent="0">
              <a:lnSpc>
                <a:spcPct val="90000"/>
              </a:lnSpc>
              <a:buNone/>
              <a:defRPr sz="1400" b="1">
                <a:solidFill>
                  <a:schemeClr val="tx2"/>
                </a:solidFill>
              </a:defRPr>
            </a:lvl1pPr>
          </a:lstStyle>
          <a:p>
            <a:r>
              <a:rPr lang="en-GB" dirty="0"/>
              <a:t>Column heading</a:t>
            </a:r>
          </a:p>
        </p:txBody>
      </p:sp>
      <p:sp>
        <p:nvSpPr>
          <p:cNvPr id="20" name="Text Placeholder 8">
            <a:extLst>
              <a:ext uri="{FF2B5EF4-FFF2-40B4-BE49-F238E27FC236}">
                <a16:creationId xmlns:a16="http://schemas.microsoft.com/office/drawing/2014/main" id="{1265A032-7454-C815-1533-32BA9051384A}"/>
              </a:ext>
            </a:extLst>
          </p:cNvPr>
          <p:cNvSpPr>
            <a:spLocks noGrp="1"/>
          </p:cNvSpPr>
          <p:nvPr>
            <p:ph type="body" idx="50" hasCustomPrompt="1"/>
          </p:nvPr>
        </p:nvSpPr>
        <p:spPr>
          <a:xfrm>
            <a:off x="3514725" y="3113562"/>
            <a:ext cx="2109172" cy="252000"/>
          </a:xfrm>
          <a:prstGeom prst="rect">
            <a:avLst/>
          </a:prstGeom>
        </p:spPr>
        <p:txBody>
          <a:bodyPr lIns="0" tIns="0" rIns="0" bIns="0" anchor="t">
            <a:noAutofit/>
          </a:bodyPr>
          <a:lstStyle>
            <a:lvl1pPr marL="0" indent="0">
              <a:lnSpc>
                <a:spcPct val="90000"/>
              </a:lnSpc>
              <a:buNone/>
              <a:defRPr sz="1400" b="1">
                <a:solidFill>
                  <a:schemeClr val="tx2"/>
                </a:solidFill>
              </a:defRPr>
            </a:lvl1pPr>
          </a:lstStyle>
          <a:p>
            <a:r>
              <a:rPr lang="en-GB" dirty="0"/>
              <a:t>Column heading</a:t>
            </a:r>
          </a:p>
        </p:txBody>
      </p:sp>
      <p:sp>
        <p:nvSpPr>
          <p:cNvPr id="22" name="Text Placeholder 8">
            <a:extLst>
              <a:ext uri="{FF2B5EF4-FFF2-40B4-BE49-F238E27FC236}">
                <a16:creationId xmlns:a16="http://schemas.microsoft.com/office/drawing/2014/main" id="{F5A68A44-E7A6-8D65-5D3C-D7DB5A541545}"/>
              </a:ext>
            </a:extLst>
          </p:cNvPr>
          <p:cNvSpPr>
            <a:spLocks noGrp="1"/>
          </p:cNvSpPr>
          <p:nvPr>
            <p:ph type="body" idx="52" hasCustomPrompt="1"/>
          </p:nvPr>
        </p:nvSpPr>
        <p:spPr>
          <a:xfrm>
            <a:off x="6108700" y="3113562"/>
            <a:ext cx="2109172" cy="252000"/>
          </a:xfrm>
          <a:prstGeom prst="rect">
            <a:avLst/>
          </a:prstGeom>
        </p:spPr>
        <p:txBody>
          <a:bodyPr lIns="0" tIns="0" rIns="0" bIns="0" anchor="t">
            <a:noAutofit/>
          </a:bodyPr>
          <a:lstStyle>
            <a:lvl1pPr marL="0" indent="0">
              <a:lnSpc>
                <a:spcPct val="90000"/>
              </a:lnSpc>
              <a:buNone/>
              <a:defRPr sz="1400" b="1">
                <a:solidFill>
                  <a:schemeClr val="tx2"/>
                </a:solidFill>
              </a:defRPr>
            </a:lvl1pPr>
          </a:lstStyle>
          <a:p>
            <a:r>
              <a:rPr lang="en-GB" dirty="0"/>
              <a:t>Column heading</a:t>
            </a:r>
          </a:p>
        </p:txBody>
      </p:sp>
      <p:sp>
        <p:nvSpPr>
          <p:cNvPr id="23" name="Content Placeholder 7">
            <a:extLst>
              <a:ext uri="{FF2B5EF4-FFF2-40B4-BE49-F238E27FC236}">
                <a16:creationId xmlns:a16="http://schemas.microsoft.com/office/drawing/2014/main" id="{99613174-5416-CD05-B356-FF503322E1BF}"/>
              </a:ext>
            </a:extLst>
          </p:cNvPr>
          <p:cNvSpPr>
            <a:spLocks noGrp="1"/>
          </p:cNvSpPr>
          <p:nvPr>
            <p:ph sz="quarter" idx="53"/>
          </p:nvPr>
        </p:nvSpPr>
        <p:spPr>
          <a:xfrm>
            <a:off x="3512830" y="1608250"/>
            <a:ext cx="2112963" cy="969867"/>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24" name="Content Placeholder 7">
            <a:extLst>
              <a:ext uri="{FF2B5EF4-FFF2-40B4-BE49-F238E27FC236}">
                <a16:creationId xmlns:a16="http://schemas.microsoft.com/office/drawing/2014/main" id="{9B04D961-6142-66F5-812A-EC7CA8E453EC}"/>
              </a:ext>
            </a:extLst>
          </p:cNvPr>
          <p:cNvSpPr>
            <a:spLocks noGrp="1"/>
          </p:cNvSpPr>
          <p:nvPr>
            <p:ph sz="quarter" idx="54"/>
          </p:nvPr>
        </p:nvSpPr>
        <p:spPr>
          <a:xfrm>
            <a:off x="6104909" y="1608250"/>
            <a:ext cx="2112963" cy="969867"/>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25" name="Content Placeholder 7">
            <a:extLst>
              <a:ext uri="{FF2B5EF4-FFF2-40B4-BE49-F238E27FC236}">
                <a16:creationId xmlns:a16="http://schemas.microsoft.com/office/drawing/2014/main" id="{AEDA521F-E56C-C31E-421B-F42E77EBF7BC}"/>
              </a:ext>
            </a:extLst>
          </p:cNvPr>
          <p:cNvSpPr>
            <a:spLocks noGrp="1"/>
          </p:cNvSpPr>
          <p:nvPr>
            <p:ph sz="quarter" idx="55"/>
          </p:nvPr>
        </p:nvSpPr>
        <p:spPr>
          <a:xfrm>
            <a:off x="920750" y="3399047"/>
            <a:ext cx="2112963" cy="969867"/>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36" name="Content Placeholder 7">
            <a:extLst>
              <a:ext uri="{FF2B5EF4-FFF2-40B4-BE49-F238E27FC236}">
                <a16:creationId xmlns:a16="http://schemas.microsoft.com/office/drawing/2014/main" id="{7C63AF11-5C12-7C9E-6E78-6B34CDC78A7E}"/>
              </a:ext>
            </a:extLst>
          </p:cNvPr>
          <p:cNvSpPr>
            <a:spLocks noGrp="1"/>
          </p:cNvSpPr>
          <p:nvPr>
            <p:ph sz="quarter" idx="56"/>
          </p:nvPr>
        </p:nvSpPr>
        <p:spPr>
          <a:xfrm>
            <a:off x="3512830" y="3399047"/>
            <a:ext cx="2112963" cy="969867"/>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37" name="Content Placeholder 7">
            <a:extLst>
              <a:ext uri="{FF2B5EF4-FFF2-40B4-BE49-F238E27FC236}">
                <a16:creationId xmlns:a16="http://schemas.microsoft.com/office/drawing/2014/main" id="{DD64F3B7-9CAC-FE24-1D2F-E126540C6D7B}"/>
              </a:ext>
            </a:extLst>
          </p:cNvPr>
          <p:cNvSpPr>
            <a:spLocks noGrp="1"/>
          </p:cNvSpPr>
          <p:nvPr>
            <p:ph sz="quarter" idx="57"/>
          </p:nvPr>
        </p:nvSpPr>
        <p:spPr>
          <a:xfrm>
            <a:off x="6104909" y="3399047"/>
            <a:ext cx="2112963" cy="969867"/>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12" name="Text Placeholder 29">
            <a:extLst>
              <a:ext uri="{FF2B5EF4-FFF2-40B4-BE49-F238E27FC236}">
                <a16:creationId xmlns:a16="http://schemas.microsoft.com/office/drawing/2014/main" id="{7B12424C-7A73-3EDA-E060-36D8C099D5B3}"/>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Tree>
    <p:extLst>
      <p:ext uri="{BB962C8B-B14F-4D97-AF65-F5344CB8AC3E}">
        <p14:creationId xmlns:p14="http://schemas.microsoft.com/office/powerpoint/2010/main" val="258888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3x2 Text Boxe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405998321"/>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9" name="Slide Number Placeholder 8">
            <a:extLst>
              <a:ext uri="{FF2B5EF4-FFF2-40B4-BE49-F238E27FC236}">
                <a16:creationId xmlns:a16="http://schemas.microsoft.com/office/drawing/2014/main" id="{C2B4905A-3753-64B0-3E93-80C1314148C8}"/>
              </a:ext>
            </a:extLst>
          </p:cNvPr>
          <p:cNvSpPr>
            <a:spLocks noGrp="1"/>
          </p:cNvSpPr>
          <p:nvPr>
            <p:ph type="sldNum" sz="quarter" idx="16"/>
          </p:nvPr>
        </p:nvSpPr>
        <p:spPr>
          <a:xfrm>
            <a:off x="6927850" y="4774536"/>
            <a:ext cx="2057400" cy="197409"/>
          </a:xfrm>
        </p:spPr>
        <p:txBody>
          <a:bodyPr/>
          <a:lstStyle/>
          <a:p>
            <a:fld id="{CC6EE8D8-BDE1-7940-A77B-94F3F186491E}" type="slidenum">
              <a:rPr lang="en-GB" smtClean="0"/>
              <a:pPr/>
              <a:t>‹#›</a:t>
            </a:fld>
            <a:endParaRPr lang="en-GB" dirty="0"/>
          </a:p>
        </p:txBody>
      </p:sp>
      <p:sp>
        <p:nvSpPr>
          <p:cNvPr id="5" name="Text Placeholder 8">
            <a:extLst>
              <a:ext uri="{FF2B5EF4-FFF2-40B4-BE49-F238E27FC236}">
                <a16:creationId xmlns:a16="http://schemas.microsoft.com/office/drawing/2014/main" id="{8DAD9FA2-7C86-8FF2-7067-34527895BE1F}"/>
              </a:ext>
            </a:extLst>
          </p:cNvPr>
          <p:cNvSpPr>
            <a:spLocks noGrp="1"/>
          </p:cNvSpPr>
          <p:nvPr>
            <p:ph type="body" idx="1" hasCustomPrompt="1"/>
          </p:nvPr>
        </p:nvSpPr>
        <p:spPr>
          <a:xfrm>
            <a:off x="152400" y="899813"/>
            <a:ext cx="8842248" cy="274637"/>
          </a:xfrm>
          <a:prstGeom prst="rect">
            <a:avLst/>
          </a:prstGeom>
        </p:spPr>
        <p:txBody>
          <a:bodyPr lIns="0" tIns="0" rIns="0" bIns="0" anchor="t"/>
          <a:lstStyle>
            <a:lvl1pPr marL="0" indent="0">
              <a:buNone/>
              <a:defRPr sz="1400" b="0">
                <a:solidFill>
                  <a:schemeClr val="tx1"/>
                </a:solidFill>
              </a:defRPr>
            </a:lvl1pPr>
          </a:lstStyle>
          <a:p>
            <a:r>
              <a:rPr lang="en-GB" dirty="0"/>
              <a:t>Optional Subtitle Here</a:t>
            </a:r>
          </a:p>
        </p:txBody>
      </p:sp>
      <p:sp>
        <p:nvSpPr>
          <p:cNvPr id="7" name="Title 1">
            <a:extLst>
              <a:ext uri="{FF2B5EF4-FFF2-40B4-BE49-F238E27FC236}">
                <a16:creationId xmlns:a16="http://schemas.microsoft.com/office/drawing/2014/main" id="{99F4CD7E-6A0E-CFF3-52DA-48B22A2F7752}"/>
              </a:ext>
            </a:extLst>
          </p:cNvPr>
          <p:cNvSpPr>
            <a:spLocks noGrp="1"/>
          </p:cNvSpPr>
          <p:nvPr>
            <p:ph type="title" hasCustomPrompt="1"/>
          </p:nvPr>
        </p:nvSpPr>
        <p:spPr>
          <a:xfrm>
            <a:off x="152400" y="447675"/>
            <a:ext cx="8842248" cy="440075"/>
          </a:xfrm>
        </p:spPr>
        <p:txBody>
          <a:bodyPr vert="horz" tIns="0" rIns="0" anchor="t"/>
          <a:lstStyle>
            <a:lvl1pPr>
              <a:defRPr sz="2800"/>
            </a:lvl1pPr>
          </a:lstStyle>
          <a:p>
            <a:r>
              <a:rPr lang="en-GB" dirty="0"/>
              <a:t>Slide title</a:t>
            </a:r>
          </a:p>
        </p:txBody>
      </p:sp>
      <p:sp>
        <p:nvSpPr>
          <p:cNvPr id="8" name="Content Placeholder 7">
            <a:extLst>
              <a:ext uri="{FF2B5EF4-FFF2-40B4-BE49-F238E27FC236}">
                <a16:creationId xmlns:a16="http://schemas.microsoft.com/office/drawing/2014/main" id="{58F92FAB-44AD-E2E8-3C05-E27F34103A31}"/>
              </a:ext>
            </a:extLst>
          </p:cNvPr>
          <p:cNvSpPr>
            <a:spLocks noGrp="1"/>
          </p:cNvSpPr>
          <p:nvPr>
            <p:ph sz="quarter" idx="42"/>
          </p:nvPr>
        </p:nvSpPr>
        <p:spPr>
          <a:xfrm>
            <a:off x="152399" y="1608250"/>
            <a:ext cx="2774221" cy="969867"/>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11" name="Text Placeholder 8">
            <a:extLst>
              <a:ext uri="{FF2B5EF4-FFF2-40B4-BE49-F238E27FC236}">
                <a16:creationId xmlns:a16="http://schemas.microsoft.com/office/drawing/2014/main" id="{76891659-1890-705B-BEE4-A6E6EAEB876C}"/>
              </a:ext>
            </a:extLst>
          </p:cNvPr>
          <p:cNvSpPr>
            <a:spLocks noGrp="1"/>
          </p:cNvSpPr>
          <p:nvPr>
            <p:ph type="body" idx="34" hasCustomPrompt="1"/>
          </p:nvPr>
        </p:nvSpPr>
        <p:spPr>
          <a:xfrm>
            <a:off x="152399" y="1314451"/>
            <a:ext cx="2769243" cy="252000"/>
          </a:xfrm>
          <a:prstGeom prst="rect">
            <a:avLst/>
          </a:prstGeom>
        </p:spPr>
        <p:txBody>
          <a:bodyPr lIns="0" tIns="0" rIns="0" bIns="0" anchor="t">
            <a:noAutofit/>
          </a:bodyPr>
          <a:lstStyle>
            <a:lvl1pPr marL="0" indent="0">
              <a:lnSpc>
                <a:spcPct val="90000"/>
              </a:lnSpc>
              <a:buNone/>
              <a:defRPr sz="1400" b="1">
                <a:solidFill>
                  <a:schemeClr val="tx2"/>
                </a:solidFill>
              </a:defRPr>
            </a:lvl1pPr>
          </a:lstStyle>
          <a:p>
            <a:r>
              <a:rPr lang="en-GB" dirty="0"/>
              <a:t>Column heading</a:t>
            </a:r>
          </a:p>
        </p:txBody>
      </p:sp>
      <p:sp>
        <p:nvSpPr>
          <p:cNvPr id="13" name="Text Placeholder 8">
            <a:extLst>
              <a:ext uri="{FF2B5EF4-FFF2-40B4-BE49-F238E27FC236}">
                <a16:creationId xmlns:a16="http://schemas.microsoft.com/office/drawing/2014/main" id="{8F74AEA1-8143-6877-D95A-915BD0F58A09}"/>
              </a:ext>
            </a:extLst>
          </p:cNvPr>
          <p:cNvSpPr>
            <a:spLocks noGrp="1"/>
          </p:cNvSpPr>
          <p:nvPr>
            <p:ph type="body" idx="44" hasCustomPrompt="1"/>
          </p:nvPr>
        </p:nvSpPr>
        <p:spPr>
          <a:xfrm>
            <a:off x="3188902" y="1314451"/>
            <a:ext cx="2769243" cy="252000"/>
          </a:xfrm>
          <a:prstGeom prst="rect">
            <a:avLst/>
          </a:prstGeom>
        </p:spPr>
        <p:txBody>
          <a:bodyPr lIns="0" tIns="0" rIns="0" bIns="0" anchor="t">
            <a:noAutofit/>
          </a:bodyPr>
          <a:lstStyle>
            <a:lvl1pPr marL="0" indent="0">
              <a:lnSpc>
                <a:spcPct val="90000"/>
              </a:lnSpc>
              <a:buNone/>
              <a:defRPr sz="1400" b="1">
                <a:solidFill>
                  <a:schemeClr val="tx2"/>
                </a:solidFill>
              </a:defRPr>
            </a:lvl1pPr>
          </a:lstStyle>
          <a:p>
            <a:r>
              <a:rPr lang="en-GB" dirty="0"/>
              <a:t>Column heading</a:t>
            </a:r>
          </a:p>
        </p:txBody>
      </p:sp>
      <p:sp>
        <p:nvSpPr>
          <p:cNvPr id="15" name="Text Placeholder 8">
            <a:extLst>
              <a:ext uri="{FF2B5EF4-FFF2-40B4-BE49-F238E27FC236}">
                <a16:creationId xmlns:a16="http://schemas.microsoft.com/office/drawing/2014/main" id="{DE0AB0CB-5DE7-B9B1-1138-BED6BD4A6BD8}"/>
              </a:ext>
            </a:extLst>
          </p:cNvPr>
          <p:cNvSpPr>
            <a:spLocks noGrp="1"/>
          </p:cNvSpPr>
          <p:nvPr>
            <p:ph type="body" idx="46" hasCustomPrompt="1"/>
          </p:nvPr>
        </p:nvSpPr>
        <p:spPr>
          <a:xfrm>
            <a:off x="6225405" y="1314451"/>
            <a:ext cx="2769243" cy="252000"/>
          </a:xfrm>
          <a:prstGeom prst="rect">
            <a:avLst/>
          </a:prstGeom>
        </p:spPr>
        <p:txBody>
          <a:bodyPr lIns="0" tIns="0" rIns="0" bIns="0" anchor="t">
            <a:noAutofit/>
          </a:bodyPr>
          <a:lstStyle>
            <a:lvl1pPr marL="0" indent="0">
              <a:lnSpc>
                <a:spcPct val="90000"/>
              </a:lnSpc>
              <a:buNone/>
              <a:defRPr sz="1400" b="1">
                <a:solidFill>
                  <a:schemeClr val="tx2"/>
                </a:solidFill>
              </a:defRPr>
            </a:lvl1pPr>
          </a:lstStyle>
          <a:p>
            <a:r>
              <a:rPr lang="en-GB" dirty="0"/>
              <a:t>Column heading</a:t>
            </a:r>
          </a:p>
        </p:txBody>
      </p:sp>
      <p:sp>
        <p:nvSpPr>
          <p:cNvPr id="18" name="Text Placeholder 8">
            <a:extLst>
              <a:ext uri="{FF2B5EF4-FFF2-40B4-BE49-F238E27FC236}">
                <a16:creationId xmlns:a16="http://schemas.microsoft.com/office/drawing/2014/main" id="{52E53CD1-4871-D080-131A-BEEB950F19DF}"/>
              </a:ext>
            </a:extLst>
          </p:cNvPr>
          <p:cNvSpPr>
            <a:spLocks noGrp="1"/>
          </p:cNvSpPr>
          <p:nvPr>
            <p:ph type="body" idx="48" hasCustomPrompt="1"/>
          </p:nvPr>
        </p:nvSpPr>
        <p:spPr>
          <a:xfrm>
            <a:off x="152399" y="3113562"/>
            <a:ext cx="2769243" cy="252000"/>
          </a:xfrm>
          <a:prstGeom prst="rect">
            <a:avLst/>
          </a:prstGeom>
        </p:spPr>
        <p:txBody>
          <a:bodyPr lIns="0" tIns="0" rIns="0" bIns="0" anchor="t">
            <a:noAutofit/>
          </a:bodyPr>
          <a:lstStyle>
            <a:lvl1pPr marL="0" indent="0">
              <a:lnSpc>
                <a:spcPct val="90000"/>
              </a:lnSpc>
              <a:buNone/>
              <a:defRPr sz="1400" b="1">
                <a:solidFill>
                  <a:schemeClr val="tx2"/>
                </a:solidFill>
              </a:defRPr>
            </a:lvl1pPr>
          </a:lstStyle>
          <a:p>
            <a:r>
              <a:rPr lang="en-GB" dirty="0"/>
              <a:t>Column heading</a:t>
            </a:r>
          </a:p>
        </p:txBody>
      </p:sp>
      <p:sp>
        <p:nvSpPr>
          <p:cNvPr id="20" name="Text Placeholder 8">
            <a:extLst>
              <a:ext uri="{FF2B5EF4-FFF2-40B4-BE49-F238E27FC236}">
                <a16:creationId xmlns:a16="http://schemas.microsoft.com/office/drawing/2014/main" id="{1265A032-7454-C815-1533-32BA9051384A}"/>
              </a:ext>
            </a:extLst>
          </p:cNvPr>
          <p:cNvSpPr>
            <a:spLocks noGrp="1"/>
          </p:cNvSpPr>
          <p:nvPr>
            <p:ph type="body" idx="50" hasCustomPrompt="1"/>
          </p:nvPr>
        </p:nvSpPr>
        <p:spPr>
          <a:xfrm>
            <a:off x="3188902" y="3113562"/>
            <a:ext cx="2769243" cy="252000"/>
          </a:xfrm>
          <a:prstGeom prst="rect">
            <a:avLst/>
          </a:prstGeom>
        </p:spPr>
        <p:txBody>
          <a:bodyPr lIns="0" tIns="0" rIns="0" bIns="0" anchor="t">
            <a:noAutofit/>
          </a:bodyPr>
          <a:lstStyle>
            <a:lvl1pPr marL="0" indent="0">
              <a:lnSpc>
                <a:spcPct val="90000"/>
              </a:lnSpc>
              <a:buNone/>
              <a:defRPr sz="1400" b="1">
                <a:solidFill>
                  <a:schemeClr val="tx2"/>
                </a:solidFill>
              </a:defRPr>
            </a:lvl1pPr>
          </a:lstStyle>
          <a:p>
            <a:r>
              <a:rPr lang="en-GB" dirty="0"/>
              <a:t>Column heading</a:t>
            </a:r>
          </a:p>
        </p:txBody>
      </p:sp>
      <p:sp>
        <p:nvSpPr>
          <p:cNvPr id="22" name="Text Placeholder 8">
            <a:extLst>
              <a:ext uri="{FF2B5EF4-FFF2-40B4-BE49-F238E27FC236}">
                <a16:creationId xmlns:a16="http://schemas.microsoft.com/office/drawing/2014/main" id="{F5A68A44-E7A6-8D65-5D3C-D7DB5A541545}"/>
              </a:ext>
            </a:extLst>
          </p:cNvPr>
          <p:cNvSpPr>
            <a:spLocks noGrp="1"/>
          </p:cNvSpPr>
          <p:nvPr>
            <p:ph type="body" idx="52" hasCustomPrompt="1"/>
          </p:nvPr>
        </p:nvSpPr>
        <p:spPr>
          <a:xfrm>
            <a:off x="6225405" y="3113562"/>
            <a:ext cx="2769243" cy="252000"/>
          </a:xfrm>
          <a:prstGeom prst="rect">
            <a:avLst/>
          </a:prstGeom>
        </p:spPr>
        <p:txBody>
          <a:bodyPr lIns="0" tIns="0" rIns="0" bIns="0" anchor="t">
            <a:noAutofit/>
          </a:bodyPr>
          <a:lstStyle>
            <a:lvl1pPr marL="0" indent="0">
              <a:lnSpc>
                <a:spcPct val="90000"/>
              </a:lnSpc>
              <a:buNone/>
              <a:defRPr sz="1400" b="1">
                <a:solidFill>
                  <a:schemeClr val="tx2"/>
                </a:solidFill>
              </a:defRPr>
            </a:lvl1pPr>
          </a:lstStyle>
          <a:p>
            <a:r>
              <a:rPr lang="en-GB" dirty="0"/>
              <a:t>Column heading</a:t>
            </a:r>
          </a:p>
        </p:txBody>
      </p:sp>
      <p:sp>
        <p:nvSpPr>
          <p:cNvPr id="23" name="Content Placeholder 7">
            <a:extLst>
              <a:ext uri="{FF2B5EF4-FFF2-40B4-BE49-F238E27FC236}">
                <a16:creationId xmlns:a16="http://schemas.microsoft.com/office/drawing/2014/main" id="{99613174-5416-CD05-B356-FF503322E1BF}"/>
              </a:ext>
            </a:extLst>
          </p:cNvPr>
          <p:cNvSpPr>
            <a:spLocks noGrp="1"/>
          </p:cNvSpPr>
          <p:nvPr>
            <p:ph sz="quarter" idx="53"/>
          </p:nvPr>
        </p:nvSpPr>
        <p:spPr>
          <a:xfrm>
            <a:off x="3186413" y="1608250"/>
            <a:ext cx="2774221" cy="969867"/>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24" name="Content Placeholder 7">
            <a:extLst>
              <a:ext uri="{FF2B5EF4-FFF2-40B4-BE49-F238E27FC236}">
                <a16:creationId xmlns:a16="http://schemas.microsoft.com/office/drawing/2014/main" id="{9B04D961-6142-66F5-812A-EC7CA8E453EC}"/>
              </a:ext>
            </a:extLst>
          </p:cNvPr>
          <p:cNvSpPr>
            <a:spLocks noGrp="1"/>
          </p:cNvSpPr>
          <p:nvPr>
            <p:ph sz="quarter" idx="54"/>
          </p:nvPr>
        </p:nvSpPr>
        <p:spPr>
          <a:xfrm>
            <a:off x="6220427" y="1608250"/>
            <a:ext cx="2774221" cy="969867"/>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25" name="Content Placeholder 7">
            <a:extLst>
              <a:ext uri="{FF2B5EF4-FFF2-40B4-BE49-F238E27FC236}">
                <a16:creationId xmlns:a16="http://schemas.microsoft.com/office/drawing/2014/main" id="{AEDA521F-E56C-C31E-421B-F42E77EBF7BC}"/>
              </a:ext>
            </a:extLst>
          </p:cNvPr>
          <p:cNvSpPr>
            <a:spLocks noGrp="1"/>
          </p:cNvSpPr>
          <p:nvPr>
            <p:ph sz="quarter" idx="55"/>
          </p:nvPr>
        </p:nvSpPr>
        <p:spPr>
          <a:xfrm>
            <a:off x="152399" y="3399047"/>
            <a:ext cx="2774221" cy="969867"/>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36" name="Content Placeholder 7">
            <a:extLst>
              <a:ext uri="{FF2B5EF4-FFF2-40B4-BE49-F238E27FC236}">
                <a16:creationId xmlns:a16="http://schemas.microsoft.com/office/drawing/2014/main" id="{7C63AF11-5C12-7C9E-6E78-6B34CDC78A7E}"/>
              </a:ext>
            </a:extLst>
          </p:cNvPr>
          <p:cNvSpPr>
            <a:spLocks noGrp="1"/>
          </p:cNvSpPr>
          <p:nvPr>
            <p:ph sz="quarter" idx="56"/>
          </p:nvPr>
        </p:nvSpPr>
        <p:spPr>
          <a:xfrm>
            <a:off x="3186413" y="3399047"/>
            <a:ext cx="2774221" cy="969867"/>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37" name="Content Placeholder 7">
            <a:extLst>
              <a:ext uri="{FF2B5EF4-FFF2-40B4-BE49-F238E27FC236}">
                <a16:creationId xmlns:a16="http://schemas.microsoft.com/office/drawing/2014/main" id="{DD64F3B7-9CAC-FE24-1D2F-E126540C6D7B}"/>
              </a:ext>
            </a:extLst>
          </p:cNvPr>
          <p:cNvSpPr>
            <a:spLocks noGrp="1"/>
          </p:cNvSpPr>
          <p:nvPr>
            <p:ph sz="quarter" idx="57"/>
          </p:nvPr>
        </p:nvSpPr>
        <p:spPr>
          <a:xfrm>
            <a:off x="6220427" y="3399047"/>
            <a:ext cx="2774221" cy="969867"/>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12" name="Text Placeholder 29">
            <a:extLst>
              <a:ext uri="{FF2B5EF4-FFF2-40B4-BE49-F238E27FC236}">
                <a16:creationId xmlns:a16="http://schemas.microsoft.com/office/drawing/2014/main" id="{7B12424C-7A73-3EDA-E060-36D8C099D5B3}"/>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Tree>
    <p:extLst>
      <p:ext uri="{BB962C8B-B14F-4D97-AF65-F5344CB8AC3E}">
        <p14:creationId xmlns:p14="http://schemas.microsoft.com/office/powerpoint/2010/main" val="3054426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 - Single Text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349864505"/>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9" name="Slide Number Placeholder 8">
            <a:extLst>
              <a:ext uri="{FF2B5EF4-FFF2-40B4-BE49-F238E27FC236}">
                <a16:creationId xmlns:a16="http://schemas.microsoft.com/office/drawing/2014/main" id="{C2B4905A-3753-64B0-3E93-80C1314148C8}"/>
              </a:ext>
            </a:extLst>
          </p:cNvPr>
          <p:cNvSpPr>
            <a:spLocks noGrp="1"/>
          </p:cNvSpPr>
          <p:nvPr>
            <p:ph type="sldNum" sz="quarter" idx="16"/>
          </p:nvPr>
        </p:nvSpPr>
        <p:spPr>
          <a:xfrm>
            <a:off x="6927850" y="4774536"/>
            <a:ext cx="2057400" cy="197409"/>
          </a:xfrm>
        </p:spPr>
        <p:txBody>
          <a:bodyPr/>
          <a:lstStyle/>
          <a:p>
            <a:fld id="{CC6EE8D8-BDE1-7940-A77B-94F3F186491E}" type="slidenum">
              <a:rPr lang="en-GB" smtClean="0"/>
              <a:pPr/>
              <a:t>‹#›</a:t>
            </a:fld>
            <a:endParaRPr lang="en-GB" dirty="0"/>
          </a:p>
        </p:txBody>
      </p:sp>
      <p:sp>
        <p:nvSpPr>
          <p:cNvPr id="2" name="Title 1">
            <a:extLst>
              <a:ext uri="{FF2B5EF4-FFF2-40B4-BE49-F238E27FC236}">
                <a16:creationId xmlns:a16="http://schemas.microsoft.com/office/drawing/2014/main" id="{24EE4B88-8844-E142-F020-D1DC454811BF}"/>
              </a:ext>
            </a:extLst>
          </p:cNvPr>
          <p:cNvSpPr>
            <a:spLocks noGrp="1"/>
          </p:cNvSpPr>
          <p:nvPr>
            <p:ph type="title" hasCustomPrompt="1"/>
          </p:nvPr>
        </p:nvSpPr>
        <p:spPr>
          <a:xfrm>
            <a:off x="152400" y="447675"/>
            <a:ext cx="2545706" cy="440075"/>
          </a:xfrm>
        </p:spPr>
        <p:txBody>
          <a:bodyPr vert="horz" tIns="0" rIns="0" anchor="t">
            <a:noAutofit/>
          </a:bodyPr>
          <a:lstStyle>
            <a:lvl1pPr>
              <a:defRPr sz="2800"/>
            </a:lvl1pPr>
          </a:lstStyle>
          <a:p>
            <a:r>
              <a:rPr lang="en-GB" dirty="0"/>
              <a:t>Slide title</a:t>
            </a:r>
          </a:p>
        </p:txBody>
      </p:sp>
      <p:sp>
        <p:nvSpPr>
          <p:cNvPr id="5" name="Text Placeholder 8">
            <a:extLst>
              <a:ext uri="{FF2B5EF4-FFF2-40B4-BE49-F238E27FC236}">
                <a16:creationId xmlns:a16="http://schemas.microsoft.com/office/drawing/2014/main" id="{6F19BD65-7020-73D0-EC55-03455E8940CC}"/>
              </a:ext>
            </a:extLst>
          </p:cNvPr>
          <p:cNvSpPr>
            <a:spLocks noGrp="1"/>
          </p:cNvSpPr>
          <p:nvPr>
            <p:ph type="body" idx="1" hasCustomPrompt="1"/>
          </p:nvPr>
        </p:nvSpPr>
        <p:spPr>
          <a:xfrm>
            <a:off x="152400" y="899813"/>
            <a:ext cx="2545706"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7" name="Content Placeholder 7">
            <a:extLst>
              <a:ext uri="{FF2B5EF4-FFF2-40B4-BE49-F238E27FC236}">
                <a16:creationId xmlns:a16="http://schemas.microsoft.com/office/drawing/2014/main" id="{C668B169-67F3-6FC3-8746-3ED211EB8D13}"/>
              </a:ext>
            </a:extLst>
          </p:cNvPr>
          <p:cNvSpPr>
            <a:spLocks noGrp="1"/>
          </p:cNvSpPr>
          <p:nvPr>
            <p:ph sz="quarter" idx="42"/>
          </p:nvPr>
        </p:nvSpPr>
        <p:spPr>
          <a:xfrm>
            <a:off x="3143249" y="447675"/>
            <a:ext cx="5848351" cy="4105275"/>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11" name="Text Placeholder 29">
            <a:extLst>
              <a:ext uri="{FF2B5EF4-FFF2-40B4-BE49-F238E27FC236}">
                <a16:creationId xmlns:a16="http://schemas.microsoft.com/office/drawing/2014/main" id="{EF161ACB-B9DA-5326-6930-0CAABF4E5A0D}"/>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Tree>
    <p:extLst>
      <p:ext uri="{BB962C8B-B14F-4D97-AF65-F5344CB8AC3E}">
        <p14:creationId xmlns:p14="http://schemas.microsoft.com/office/powerpoint/2010/main" val="35245704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1 - Single Text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349864505"/>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9" name="Slide Number Placeholder 8">
            <a:extLst>
              <a:ext uri="{FF2B5EF4-FFF2-40B4-BE49-F238E27FC236}">
                <a16:creationId xmlns:a16="http://schemas.microsoft.com/office/drawing/2014/main" id="{C2B4905A-3753-64B0-3E93-80C1314148C8}"/>
              </a:ext>
            </a:extLst>
          </p:cNvPr>
          <p:cNvSpPr>
            <a:spLocks noGrp="1"/>
          </p:cNvSpPr>
          <p:nvPr>
            <p:ph type="sldNum" sz="quarter" idx="16"/>
          </p:nvPr>
        </p:nvSpPr>
        <p:spPr>
          <a:xfrm>
            <a:off x="6927850" y="4774536"/>
            <a:ext cx="2057400" cy="197409"/>
          </a:xfrm>
        </p:spPr>
        <p:txBody>
          <a:bodyPr/>
          <a:lstStyle/>
          <a:p>
            <a:fld id="{CC6EE8D8-BDE1-7940-A77B-94F3F186491E}" type="slidenum">
              <a:rPr lang="en-GB" smtClean="0"/>
              <a:pPr/>
              <a:t>‹#›</a:t>
            </a:fld>
            <a:endParaRPr lang="en-GB" dirty="0"/>
          </a:p>
        </p:txBody>
      </p:sp>
      <p:sp>
        <p:nvSpPr>
          <p:cNvPr id="2" name="Title 1">
            <a:extLst>
              <a:ext uri="{FF2B5EF4-FFF2-40B4-BE49-F238E27FC236}">
                <a16:creationId xmlns:a16="http://schemas.microsoft.com/office/drawing/2014/main" id="{24EE4B88-8844-E142-F020-D1DC454811BF}"/>
              </a:ext>
            </a:extLst>
          </p:cNvPr>
          <p:cNvSpPr>
            <a:spLocks noGrp="1"/>
          </p:cNvSpPr>
          <p:nvPr>
            <p:ph type="title" hasCustomPrompt="1"/>
          </p:nvPr>
        </p:nvSpPr>
        <p:spPr>
          <a:xfrm>
            <a:off x="152400" y="447675"/>
            <a:ext cx="2545706" cy="440075"/>
          </a:xfrm>
        </p:spPr>
        <p:txBody>
          <a:bodyPr vert="horz" tIns="0" rIns="0" anchor="t">
            <a:noAutofit/>
          </a:bodyPr>
          <a:lstStyle>
            <a:lvl1pPr>
              <a:defRPr sz="2800"/>
            </a:lvl1pPr>
          </a:lstStyle>
          <a:p>
            <a:r>
              <a:rPr lang="en-GB" dirty="0"/>
              <a:t>Slide title</a:t>
            </a:r>
          </a:p>
        </p:txBody>
      </p:sp>
      <p:sp>
        <p:nvSpPr>
          <p:cNvPr id="5" name="Text Placeholder 8">
            <a:extLst>
              <a:ext uri="{FF2B5EF4-FFF2-40B4-BE49-F238E27FC236}">
                <a16:creationId xmlns:a16="http://schemas.microsoft.com/office/drawing/2014/main" id="{6F19BD65-7020-73D0-EC55-03455E8940CC}"/>
              </a:ext>
            </a:extLst>
          </p:cNvPr>
          <p:cNvSpPr>
            <a:spLocks noGrp="1"/>
          </p:cNvSpPr>
          <p:nvPr>
            <p:ph type="body" idx="1" hasCustomPrompt="1"/>
          </p:nvPr>
        </p:nvSpPr>
        <p:spPr>
          <a:xfrm>
            <a:off x="152400" y="899813"/>
            <a:ext cx="2545706"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7" name="Content Placeholder 7">
            <a:extLst>
              <a:ext uri="{FF2B5EF4-FFF2-40B4-BE49-F238E27FC236}">
                <a16:creationId xmlns:a16="http://schemas.microsoft.com/office/drawing/2014/main" id="{C668B169-67F3-6FC3-8746-3ED211EB8D13}"/>
              </a:ext>
            </a:extLst>
          </p:cNvPr>
          <p:cNvSpPr>
            <a:spLocks noGrp="1"/>
          </p:cNvSpPr>
          <p:nvPr>
            <p:ph sz="quarter" idx="42"/>
          </p:nvPr>
        </p:nvSpPr>
        <p:spPr>
          <a:xfrm>
            <a:off x="3143248" y="447675"/>
            <a:ext cx="2745267" cy="4105275"/>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11" name="Text Placeholder 29">
            <a:extLst>
              <a:ext uri="{FF2B5EF4-FFF2-40B4-BE49-F238E27FC236}">
                <a16:creationId xmlns:a16="http://schemas.microsoft.com/office/drawing/2014/main" id="{EF161ACB-B9DA-5326-6930-0CAABF4E5A0D}"/>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
        <p:nvSpPr>
          <p:cNvPr id="14" name="Content Placeholder 7">
            <a:extLst>
              <a:ext uri="{FF2B5EF4-FFF2-40B4-BE49-F238E27FC236}">
                <a16:creationId xmlns:a16="http://schemas.microsoft.com/office/drawing/2014/main" id="{FC3960FA-4D91-448B-1D46-B8C6A6C41F55}"/>
              </a:ext>
            </a:extLst>
          </p:cNvPr>
          <p:cNvSpPr>
            <a:spLocks noGrp="1"/>
          </p:cNvSpPr>
          <p:nvPr>
            <p:ph sz="quarter" idx="43"/>
          </p:nvPr>
        </p:nvSpPr>
        <p:spPr>
          <a:xfrm>
            <a:off x="6246333" y="447675"/>
            <a:ext cx="2745267" cy="4105275"/>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483830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x Column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00074118"/>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9" name="Slide Number Placeholder 8">
            <a:extLst>
              <a:ext uri="{FF2B5EF4-FFF2-40B4-BE49-F238E27FC236}">
                <a16:creationId xmlns:a16="http://schemas.microsoft.com/office/drawing/2014/main" id="{C2B4905A-3753-64B0-3E93-80C1314148C8}"/>
              </a:ext>
            </a:extLst>
          </p:cNvPr>
          <p:cNvSpPr>
            <a:spLocks noGrp="1"/>
          </p:cNvSpPr>
          <p:nvPr>
            <p:ph type="sldNum" sz="quarter" idx="16"/>
          </p:nvPr>
        </p:nvSpPr>
        <p:spPr>
          <a:xfrm>
            <a:off x="6927850" y="4774536"/>
            <a:ext cx="2057400" cy="197409"/>
          </a:xfrm>
        </p:spPr>
        <p:txBody>
          <a:bodyPr/>
          <a:lstStyle/>
          <a:p>
            <a:fld id="{CC6EE8D8-BDE1-7940-A77B-94F3F186491E}" type="slidenum">
              <a:rPr lang="en-GB" smtClean="0"/>
              <a:pPr/>
              <a:t>‹#›</a:t>
            </a:fld>
            <a:endParaRPr lang="en-GB" dirty="0"/>
          </a:p>
        </p:txBody>
      </p:sp>
      <p:sp>
        <p:nvSpPr>
          <p:cNvPr id="2" name="Text Placeholder 8">
            <a:extLst>
              <a:ext uri="{FF2B5EF4-FFF2-40B4-BE49-F238E27FC236}">
                <a16:creationId xmlns:a16="http://schemas.microsoft.com/office/drawing/2014/main" id="{A64CA487-A64E-93FD-2461-B91486007C7B}"/>
              </a:ext>
            </a:extLst>
          </p:cNvPr>
          <p:cNvSpPr>
            <a:spLocks noGrp="1"/>
          </p:cNvSpPr>
          <p:nvPr>
            <p:ph type="body" idx="1" hasCustomPrompt="1"/>
          </p:nvPr>
        </p:nvSpPr>
        <p:spPr>
          <a:xfrm>
            <a:off x="152400" y="899813"/>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5" name="Title 1">
            <a:extLst>
              <a:ext uri="{FF2B5EF4-FFF2-40B4-BE49-F238E27FC236}">
                <a16:creationId xmlns:a16="http://schemas.microsoft.com/office/drawing/2014/main" id="{176C6047-3C19-4514-EDC0-8E4DFBAA220F}"/>
              </a:ext>
            </a:extLst>
          </p:cNvPr>
          <p:cNvSpPr>
            <a:spLocks noGrp="1"/>
          </p:cNvSpPr>
          <p:nvPr>
            <p:ph type="title" hasCustomPrompt="1"/>
          </p:nvPr>
        </p:nvSpPr>
        <p:spPr>
          <a:xfrm>
            <a:off x="152400" y="447675"/>
            <a:ext cx="8842248" cy="440075"/>
          </a:xfrm>
        </p:spPr>
        <p:txBody>
          <a:bodyPr vert="horz" tIns="0" rIns="0" anchor="t">
            <a:noAutofit/>
          </a:bodyPr>
          <a:lstStyle>
            <a:lvl1pPr>
              <a:defRPr sz="2800"/>
            </a:lvl1pPr>
          </a:lstStyle>
          <a:p>
            <a:r>
              <a:rPr lang="en-GB" dirty="0"/>
              <a:t>Slide title</a:t>
            </a:r>
          </a:p>
        </p:txBody>
      </p:sp>
      <p:sp>
        <p:nvSpPr>
          <p:cNvPr id="7" name="Content Placeholder 7">
            <a:extLst>
              <a:ext uri="{FF2B5EF4-FFF2-40B4-BE49-F238E27FC236}">
                <a16:creationId xmlns:a16="http://schemas.microsoft.com/office/drawing/2014/main" id="{35062DAE-5A3F-456F-871A-5E77FEF3DD1C}"/>
              </a:ext>
            </a:extLst>
          </p:cNvPr>
          <p:cNvSpPr>
            <a:spLocks noGrp="1"/>
          </p:cNvSpPr>
          <p:nvPr>
            <p:ph sz="quarter" idx="42"/>
          </p:nvPr>
        </p:nvSpPr>
        <p:spPr>
          <a:xfrm>
            <a:off x="152399" y="1771650"/>
            <a:ext cx="1946625" cy="2754092"/>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11" name="Text Placeholder 8">
            <a:extLst>
              <a:ext uri="{FF2B5EF4-FFF2-40B4-BE49-F238E27FC236}">
                <a16:creationId xmlns:a16="http://schemas.microsoft.com/office/drawing/2014/main" id="{735EF8BC-6119-C412-3D88-BE8EF69518ED}"/>
              </a:ext>
            </a:extLst>
          </p:cNvPr>
          <p:cNvSpPr>
            <a:spLocks noGrp="1"/>
          </p:cNvSpPr>
          <p:nvPr>
            <p:ph type="body" idx="34" hasCustomPrompt="1"/>
          </p:nvPr>
        </p:nvSpPr>
        <p:spPr>
          <a:xfrm>
            <a:off x="152399" y="1314451"/>
            <a:ext cx="1946625" cy="252000"/>
          </a:xfrm>
          <a:prstGeom prst="rect">
            <a:avLst/>
          </a:prstGeom>
        </p:spPr>
        <p:txBody>
          <a:bodyPr lIns="0" tIns="0" rIns="0" bIns="0" anchor="t">
            <a:noAutofit/>
          </a:bodyPr>
          <a:lstStyle>
            <a:lvl1pPr marL="0" indent="0">
              <a:lnSpc>
                <a:spcPct val="90000"/>
              </a:lnSpc>
              <a:buNone/>
              <a:defRPr sz="1400" b="1">
                <a:solidFill>
                  <a:schemeClr val="tx2"/>
                </a:solidFill>
              </a:defRPr>
            </a:lvl1pPr>
          </a:lstStyle>
          <a:p>
            <a:r>
              <a:rPr lang="en-GB" dirty="0"/>
              <a:t>Column heading</a:t>
            </a:r>
          </a:p>
        </p:txBody>
      </p:sp>
      <p:sp>
        <p:nvSpPr>
          <p:cNvPr id="12" name="Content Placeholder 7">
            <a:extLst>
              <a:ext uri="{FF2B5EF4-FFF2-40B4-BE49-F238E27FC236}">
                <a16:creationId xmlns:a16="http://schemas.microsoft.com/office/drawing/2014/main" id="{FE5CBF07-2C23-A162-FC01-A760FE66D94A}"/>
              </a:ext>
            </a:extLst>
          </p:cNvPr>
          <p:cNvSpPr>
            <a:spLocks noGrp="1"/>
          </p:cNvSpPr>
          <p:nvPr>
            <p:ph sz="quarter" idx="43"/>
          </p:nvPr>
        </p:nvSpPr>
        <p:spPr>
          <a:xfrm>
            <a:off x="2450940" y="1771650"/>
            <a:ext cx="1946625" cy="2754092"/>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15" name="Text Placeholder 8">
            <a:extLst>
              <a:ext uri="{FF2B5EF4-FFF2-40B4-BE49-F238E27FC236}">
                <a16:creationId xmlns:a16="http://schemas.microsoft.com/office/drawing/2014/main" id="{03F95691-431E-13F0-FA0F-11A37C81203A}"/>
              </a:ext>
            </a:extLst>
          </p:cNvPr>
          <p:cNvSpPr>
            <a:spLocks noGrp="1"/>
          </p:cNvSpPr>
          <p:nvPr>
            <p:ph type="body" idx="44" hasCustomPrompt="1"/>
          </p:nvPr>
        </p:nvSpPr>
        <p:spPr>
          <a:xfrm>
            <a:off x="2450940" y="1314451"/>
            <a:ext cx="1946625" cy="252000"/>
          </a:xfrm>
          <a:prstGeom prst="rect">
            <a:avLst/>
          </a:prstGeom>
        </p:spPr>
        <p:txBody>
          <a:bodyPr lIns="0" tIns="0" rIns="0" bIns="0" anchor="t">
            <a:noAutofit/>
          </a:bodyPr>
          <a:lstStyle>
            <a:lvl1pPr marL="0" indent="0">
              <a:lnSpc>
                <a:spcPct val="90000"/>
              </a:lnSpc>
              <a:buNone/>
              <a:defRPr sz="1400" b="1">
                <a:solidFill>
                  <a:schemeClr val="tx2"/>
                </a:solidFill>
              </a:defRPr>
            </a:lvl1pPr>
          </a:lstStyle>
          <a:p>
            <a:r>
              <a:rPr lang="en-GB" dirty="0"/>
              <a:t>Column heading</a:t>
            </a:r>
          </a:p>
        </p:txBody>
      </p:sp>
      <p:sp>
        <p:nvSpPr>
          <p:cNvPr id="16" name="Content Placeholder 7">
            <a:extLst>
              <a:ext uri="{FF2B5EF4-FFF2-40B4-BE49-F238E27FC236}">
                <a16:creationId xmlns:a16="http://schemas.microsoft.com/office/drawing/2014/main" id="{403E6877-6D6D-4DD5-76BB-B611FC97B0E9}"/>
              </a:ext>
            </a:extLst>
          </p:cNvPr>
          <p:cNvSpPr>
            <a:spLocks noGrp="1"/>
          </p:cNvSpPr>
          <p:nvPr>
            <p:ph sz="quarter" idx="45"/>
          </p:nvPr>
        </p:nvSpPr>
        <p:spPr>
          <a:xfrm>
            <a:off x="4749481" y="1771650"/>
            <a:ext cx="1946625" cy="2754092"/>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17" name="Text Placeholder 8">
            <a:extLst>
              <a:ext uri="{FF2B5EF4-FFF2-40B4-BE49-F238E27FC236}">
                <a16:creationId xmlns:a16="http://schemas.microsoft.com/office/drawing/2014/main" id="{D56CBE63-4743-F40E-2A57-98D6B5FF0F84}"/>
              </a:ext>
            </a:extLst>
          </p:cNvPr>
          <p:cNvSpPr>
            <a:spLocks noGrp="1"/>
          </p:cNvSpPr>
          <p:nvPr>
            <p:ph type="body" idx="46" hasCustomPrompt="1"/>
          </p:nvPr>
        </p:nvSpPr>
        <p:spPr>
          <a:xfrm>
            <a:off x="4749481" y="1314451"/>
            <a:ext cx="1946625" cy="252000"/>
          </a:xfrm>
          <a:prstGeom prst="rect">
            <a:avLst/>
          </a:prstGeom>
        </p:spPr>
        <p:txBody>
          <a:bodyPr lIns="0" tIns="0" rIns="0" bIns="0" anchor="t">
            <a:noAutofit/>
          </a:bodyPr>
          <a:lstStyle>
            <a:lvl1pPr marL="0" indent="0">
              <a:lnSpc>
                <a:spcPct val="90000"/>
              </a:lnSpc>
              <a:buNone/>
              <a:defRPr sz="1400" b="1">
                <a:solidFill>
                  <a:schemeClr val="tx2"/>
                </a:solidFill>
              </a:defRPr>
            </a:lvl1pPr>
          </a:lstStyle>
          <a:p>
            <a:r>
              <a:rPr lang="en-GB" dirty="0"/>
              <a:t>Column heading</a:t>
            </a:r>
          </a:p>
        </p:txBody>
      </p:sp>
      <p:sp>
        <p:nvSpPr>
          <p:cNvPr id="18" name="Content Placeholder 7">
            <a:extLst>
              <a:ext uri="{FF2B5EF4-FFF2-40B4-BE49-F238E27FC236}">
                <a16:creationId xmlns:a16="http://schemas.microsoft.com/office/drawing/2014/main" id="{E52F7448-1DC6-2EC7-7986-9735C140A16A}"/>
              </a:ext>
            </a:extLst>
          </p:cNvPr>
          <p:cNvSpPr>
            <a:spLocks noGrp="1"/>
          </p:cNvSpPr>
          <p:nvPr>
            <p:ph sz="quarter" idx="47"/>
          </p:nvPr>
        </p:nvSpPr>
        <p:spPr>
          <a:xfrm>
            <a:off x="7048023" y="1771650"/>
            <a:ext cx="1946625" cy="2754092"/>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19" name="Text Placeholder 8">
            <a:extLst>
              <a:ext uri="{FF2B5EF4-FFF2-40B4-BE49-F238E27FC236}">
                <a16:creationId xmlns:a16="http://schemas.microsoft.com/office/drawing/2014/main" id="{25AAB615-B195-E01D-B8FB-3CF5EB4CD3F1}"/>
              </a:ext>
            </a:extLst>
          </p:cNvPr>
          <p:cNvSpPr>
            <a:spLocks noGrp="1"/>
          </p:cNvSpPr>
          <p:nvPr>
            <p:ph type="body" idx="48" hasCustomPrompt="1"/>
          </p:nvPr>
        </p:nvSpPr>
        <p:spPr>
          <a:xfrm>
            <a:off x="7048023" y="1314451"/>
            <a:ext cx="1946625" cy="252000"/>
          </a:xfrm>
          <a:prstGeom prst="rect">
            <a:avLst/>
          </a:prstGeom>
        </p:spPr>
        <p:txBody>
          <a:bodyPr lIns="0" tIns="0" rIns="0" bIns="0" anchor="t">
            <a:noAutofit/>
          </a:bodyPr>
          <a:lstStyle>
            <a:lvl1pPr marL="0" indent="0">
              <a:lnSpc>
                <a:spcPct val="90000"/>
              </a:lnSpc>
              <a:buNone/>
              <a:defRPr sz="1400" b="1">
                <a:solidFill>
                  <a:schemeClr val="tx2"/>
                </a:solidFill>
              </a:defRPr>
            </a:lvl1pPr>
          </a:lstStyle>
          <a:p>
            <a:r>
              <a:rPr lang="en-GB" dirty="0"/>
              <a:t>Column heading</a:t>
            </a:r>
          </a:p>
        </p:txBody>
      </p:sp>
      <p:sp>
        <p:nvSpPr>
          <p:cNvPr id="13" name="Text Placeholder 29">
            <a:extLst>
              <a:ext uri="{FF2B5EF4-FFF2-40B4-BE49-F238E27FC236}">
                <a16:creationId xmlns:a16="http://schemas.microsoft.com/office/drawing/2014/main" id="{7B230A51-781A-6300-A9DB-7083F21CA1D0}"/>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Tree>
    <p:extLst>
      <p:ext uri="{BB962C8B-B14F-4D97-AF65-F5344CB8AC3E}">
        <p14:creationId xmlns:p14="http://schemas.microsoft.com/office/powerpoint/2010/main" val="1160445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 Statement - White">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452180D4-EBC2-0CFD-EB18-6B2BD29BA59C}"/>
              </a:ext>
            </a:extLst>
          </p:cNvPr>
          <p:cNvPicPr>
            <a:picLocks noChangeAspect="1"/>
          </p:cNvPicPr>
          <p:nvPr userDrawn="1"/>
        </p:nvPicPr>
        <p:blipFill>
          <a:blip r:embed="rId4">
            <a:extLst>
              <a:ext uri="{96DAC541-7B7A-43D3-8B79-37D633B846F1}">
                <asvg:svgBlip xmlns:asvg="http://schemas.microsoft.com/office/drawing/2016/SVG/main" r:embed="rId5"/>
              </a:ext>
            </a:extLst>
          </a:blip>
          <a:srcRect l="775" r="775"/>
          <a:stretch>
            <a:fillRect/>
          </a:stretch>
        </p:blipFill>
        <p:spPr>
          <a:xfrm>
            <a:off x="0" y="0"/>
            <a:ext cx="9152001" cy="5148000"/>
          </a:xfrm>
          <a:prstGeom prst="rect">
            <a:avLst/>
          </a:prstGeom>
        </p:spPr>
      </p:pic>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471813355"/>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6" imgW="572" imgH="429" progId="TCLayout.ActiveDocument.1">
                  <p:embed/>
                </p:oleObj>
              </mc:Choice>
              <mc:Fallback>
                <p:oleObj name="think-cell Slide" r:id="rId6" imgW="572" imgH="429" progId="TCLayout.ActiveDocument.1">
                  <p:embed/>
                  <p:pic>
                    <p:nvPicPr>
                      <p:cNvPr id="3" name="Object 2" hidden="1"/>
                      <p:cNvPicPr/>
                      <p:nvPr/>
                    </p:nvPicPr>
                    <p:blipFill>
                      <a:blip r:embed="rId7"/>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9" name="Slide Number Placeholder 8">
            <a:extLst>
              <a:ext uri="{FF2B5EF4-FFF2-40B4-BE49-F238E27FC236}">
                <a16:creationId xmlns:a16="http://schemas.microsoft.com/office/drawing/2014/main" id="{7E501FFE-0AE5-288D-E5CB-075DBD71FD00}"/>
              </a:ext>
            </a:extLst>
          </p:cNvPr>
          <p:cNvSpPr>
            <a:spLocks noGrp="1"/>
          </p:cNvSpPr>
          <p:nvPr>
            <p:ph type="sldNum" sz="quarter" idx="14"/>
          </p:nvPr>
        </p:nvSpPr>
        <p:spPr>
          <a:xfrm>
            <a:off x="6927850" y="4774536"/>
            <a:ext cx="2057400" cy="197409"/>
          </a:xfrm>
        </p:spPr>
        <p:txBody>
          <a:bodyPr/>
          <a:lstStyle/>
          <a:p>
            <a:fld id="{CC6EE8D8-BDE1-7940-A77B-94F3F186491E}" type="slidenum">
              <a:rPr lang="en-GB" smtClean="0"/>
              <a:pPr/>
              <a:t>‹#›</a:t>
            </a:fld>
            <a:endParaRPr lang="en-GB" dirty="0"/>
          </a:p>
        </p:txBody>
      </p:sp>
      <p:sp>
        <p:nvSpPr>
          <p:cNvPr id="10" name="Title 1">
            <a:extLst>
              <a:ext uri="{FF2B5EF4-FFF2-40B4-BE49-F238E27FC236}">
                <a16:creationId xmlns:a16="http://schemas.microsoft.com/office/drawing/2014/main" id="{5C57FF7E-08B9-745C-173B-44873A415614}"/>
              </a:ext>
            </a:extLst>
          </p:cNvPr>
          <p:cNvSpPr>
            <a:spLocks noGrp="1"/>
          </p:cNvSpPr>
          <p:nvPr>
            <p:ph type="title" hasCustomPrompt="1"/>
          </p:nvPr>
        </p:nvSpPr>
        <p:spPr>
          <a:xfrm>
            <a:off x="152400" y="2351713"/>
            <a:ext cx="5811610" cy="440075"/>
          </a:xfrm>
        </p:spPr>
        <p:txBody>
          <a:bodyPr vert="horz" tIns="0" rIns="0" anchor="b" anchorCtr="0"/>
          <a:lstStyle>
            <a:lvl1pPr>
              <a:defRPr sz="3600">
                <a:solidFill>
                  <a:schemeClr val="tx2"/>
                </a:solidFill>
              </a:defRPr>
            </a:lvl1pPr>
          </a:lstStyle>
          <a:p>
            <a:r>
              <a:rPr lang="en-GB" dirty="0"/>
              <a:t>Big statement</a:t>
            </a:r>
          </a:p>
        </p:txBody>
      </p:sp>
      <p:sp>
        <p:nvSpPr>
          <p:cNvPr id="7" name="Text Placeholder 29">
            <a:extLst>
              <a:ext uri="{FF2B5EF4-FFF2-40B4-BE49-F238E27FC236}">
                <a16:creationId xmlns:a16="http://schemas.microsoft.com/office/drawing/2014/main" id="{F0AC328B-739B-318D-93D6-7DA0FE054848}"/>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
        <p:nvSpPr>
          <p:cNvPr id="12" name="Text Placeholder 17">
            <a:extLst>
              <a:ext uri="{FF2B5EF4-FFF2-40B4-BE49-F238E27FC236}">
                <a16:creationId xmlns:a16="http://schemas.microsoft.com/office/drawing/2014/main" id="{03C7B916-8F99-6600-2EBF-28C024DAA7FD}"/>
              </a:ext>
            </a:extLst>
          </p:cNvPr>
          <p:cNvSpPr>
            <a:spLocks noGrp="1"/>
          </p:cNvSpPr>
          <p:nvPr>
            <p:ph type="body" sz="quarter" idx="28" hasCustomPrompt="1"/>
          </p:nvPr>
        </p:nvSpPr>
        <p:spPr>
          <a:xfrm>
            <a:off x="152400" y="3028400"/>
            <a:ext cx="2057400" cy="150875"/>
          </a:xfrm>
          <a:prstGeom prst="rect">
            <a:avLst/>
          </a:prstGeom>
        </p:spPr>
        <p:txBody>
          <a:bodyPr wrap="square" lIns="0" tIns="0" rIns="0" bIns="0" anchor="b">
            <a:spAutoFit/>
          </a:bodyPr>
          <a:lstStyle>
            <a:lvl1pPr marL="0" indent="0" algn="l">
              <a:buClr>
                <a:schemeClr val="tx2"/>
              </a:buClr>
              <a:buFont typeface="Arial" panose="020B0604020202020204" pitchFamily="34" charset="0"/>
              <a:buNone/>
              <a:defRPr lang="en-US" sz="900" b="0" cap="none" dirty="0">
                <a:solidFill>
                  <a:schemeClr val="tx1"/>
                </a:solidFill>
                <a:latin typeface="Arial" panose="020B0604020202020204" pitchFamily="34" charset="0"/>
                <a:ea typeface="Roboto" panose="02000000000000000000" pitchFamily="2" charset="0"/>
                <a:cs typeface="Arial" panose="020B0604020202020204" pitchFamily="34" charset="0"/>
              </a:defRPr>
            </a:lvl1pPr>
          </a:lstStyle>
          <a:p>
            <a:pPr lvl="0"/>
            <a:r>
              <a:rPr lang="en-US" dirty="0"/>
              <a:t>Analyst name here</a:t>
            </a:r>
          </a:p>
        </p:txBody>
      </p:sp>
    </p:spTree>
    <p:extLst>
      <p:ext uri="{BB962C8B-B14F-4D97-AF65-F5344CB8AC3E}">
        <p14:creationId xmlns:p14="http://schemas.microsoft.com/office/powerpoint/2010/main" val="10523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 Statement - Blue">
    <p:bg>
      <p:bgRef idx="1001">
        <a:schemeClr val="bg2"/>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239266641"/>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9" name="Slide Number Placeholder 8">
            <a:extLst>
              <a:ext uri="{FF2B5EF4-FFF2-40B4-BE49-F238E27FC236}">
                <a16:creationId xmlns:a16="http://schemas.microsoft.com/office/drawing/2014/main" id="{7E501FFE-0AE5-288D-E5CB-075DBD71FD00}"/>
              </a:ext>
            </a:extLst>
          </p:cNvPr>
          <p:cNvSpPr>
            <a:spLocks noGrp="1"/>
          </p:cNvSpPr>
          <p:nvPr>
            <p:ph type="sldNum" sz="quarter" idx="14"/>
          </p:nvPr>
        </p:nvSpPr>
        <p:spPr>
          <a:xfrm>
            <a:off x="6927850" y="4774536"/>
            <a:ext cx="2057400" cy="197409"/>
          </a:xfrm>
        </p:spPr>
        <p:txBody>
          <a:bodyPr/>
          <a:lstStyle/>
          <a:p>
            <a:fld id="{CC6EE8D8-BDE1-7940-A77B-94F3F186491E}" type="slidenum">
              <a:rPr lang="en-GB" smtClean="0"/>
              <a:pPr/>
              <a:t>‹#›</a:t>
            </a:fld>
            <a:endParaRPr lang="en-GB" dirty="0"/>
          </a:p>
        </p:txBody>
      </p:sp>
      <p:pic>
        <p:nvPicPr>
          <p:cNvPr id="5" name="Graphic 4">
            <a:extLst>
              <a:ext uri="{FF2B5EF4-FFF2-40B4-BE49-F238E27FC236}">
                <a16:creationId xmlns:a16="http://schemas.microsoft.com/office/drawing/2014/main" id="{7A669677-5229-483C-DC7A-5C4C03762DB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8565" y="4659904"/>
            <a:ext cx="1153080" cy="385608"/>
          </a:xfrm>
          <a:prstGeom prst="rect">
            <a:avLst/>
          </a:prstGeom>
        </p:spPr>
      </p:pic>
      <p:sp>
        <p:nvSpPr>
          <p:cNvPr id="13" name="Text Placeholder 29">
            <a:extLst>
              <a:ext uri="{FF2B5EF4-FFF2-40B4-BE49-F238E27FC236}">
                <a16:creationId xmlns:a16="http://schemas.microsoft.com/office/drawing/2014/main" id="{90FF8DB4-A32B-565C-E3BC-94A5B6EB581E}"/>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
        <p:nvSpPr>
          <p:cNvPr id="14" name="Title 1">
            <a:extLst>
              <a:ext uri="{FF2B5EF4-FFF2-40B4-BE49-F238E27FC236}">
                <a16:creationId xmlns:a16="http://schemas.microsoft.com/office/drawing/2014/main" id="{DE135D43-779D-8399-B7C3-9E8FC96C6942}"/>
              </a:ext>
            </a:extLst>
          </p:cNvPr>
          <p:cNvSpPr>
            <a:spLocks noGrp="1"/>
          </p:cNvSpPr>
          <p:nvPr>
            <p:ph type="title" hasCustomPrompt="1"/>
          </p:nvPr>
        </p:nvSpPr>
        <p:spPr>
          <a:xfrm>
            <a:off x="152400" y="2351713"/>
            <a:ext cx="5811610" cy="440075"/>
          </a:xfrm>
        </p:spPr>
        <p:txBody>
          <a:bodyPr vert="horz" tIns="0" rIns="0" anchor="b" anchorCtr="0"/>
          <a:lstStyle>
            <a:lvl1pPr>
              <a:defRPr sz="3600">
                <a:solidFill>
                  <a:schemeClr val="tx2"/>
                </a:solidFill>
              </a:defRPr>
            </a:lvl1pPr>
          </a:lstStyle>
          <a:p>
            <a:r>
              <a:rPr lang="en-GB" dirty="0"/>
              <a:t>Big statement</a:t>
            </a:r>
          </a:p>
        </p:txBody>
      </p:sp>
      <p:sp>
        <p:nvSpPr>
          <p:cNvPr id="15" name="Text Placeholder 17">
            <a:extLst>
              <a:ext uri="{FF2B5EF4-FFF2-40B4-BE49-F238E27FC236}">
                <a16:creationId xmlns:a16="http://schemas.microsoft.com/office/drawing/2014/main" id="{C8D7B215-A6C7-A236-A10C-213CC4532572}"/>
              </a:ext>
            </a:extLst>
          </p:cNvPr>
          <p:cNvSpPr>
            <a:spLocks noGrp="1"/>
          </p:cNvSpPr>
          <p:nvPr>
            <p:ph type="body" sz="quarter" idx="28" hasCustomPrompt="1"/>
          </p:nvPr>
        </p:nvSpPr>
        <p:spPr>
          <a:xfrm>
            <a:off x="152400" y="3028400"/>
            <a:ext cx="2057400" cy="150875"/>
          </a:xfrm>
          <a:prstGeom prst="rect">
            <a:avLst/>
          </a:prstGeom>
        </p:spPr>
        <p:txBody>
          <a:bodyPr wrap="square" lIns="0" tIns="0" rIns="0" bIns="0" anchor="b">
            <a:spAutoFit/>
          </a:bodyPr>
          <a:lstStyle>
            <a:lvl1pPr marL="0" indent="0" algn="l">
              <a:buClr>
                <a:schemeClr val="tx2"/>
              </a:buClr>
              <a:buFont typeface="Arial" panose="020B0604020202020204" pitchFamily="34" charset="0"/>
              <a:buNone/>
              <a:defRPr lang="en-US" sz="900" b="0" cap="none" dirty="0">
                <a:solidFill>
                  <a:schemeClr val="tx1"/>
                </a:solidFill>
                <a:latin typeface="Arial" panose="020B0604020202020204" pitchFamily="34" charset="0"/>
                <a:ea typeface="Roboto" panose="02000000000000000000" pitchFamily="2" charset="0"/>
                <a:cs typeface="Arial" panose="020B0604020202020204" pitchFamily="34" charset="0"/>
              </a:defRPr>
            </a:lvl1pPr>
          </a:lstStyle>
          <a:p>
            <a:pPr lvl="0"/>
            <a:r>
              <a:rPr lang="en-US" dirty="0"/>
              <a:t>Analyst name here</a:t>
            </a:r>
          </a:p>
        </p:txBody>
      </p:sp>
      <p:sp>
        <p:nvSpPr>
          <p:cNvPr id="18" name="Rectangle 17">
            <a:extLst>
              <a:ext uri="{FF2B5EF4-FFF2-40B4-BE49-F238E27FC236}">
                <a16:creationId xmlns:a16="http://schemas.microsoft.com/office/drawing/2014/main" id="{D5DFFD9E-E921-576F-255B-A178B7ACEE8B}"/>
              </a:ext>
            </a:extLst>
          </p:cNvPr>
          <p:cNvSpPr/>
          <p:nvPr userDrawn="1"/>
        </p:nvSpPr>
        <p:spPr>
          <a:xfrm>
            <a:off x="9270458" y="0"/>
            <a:ext cx="180000" cy="18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830973824"/>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dent Image / Tex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566598553"/>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25" name="Slide Number Placeholder 8">
            <a:extLst>
              <a:ext uri="{FF2B5EF4-FFF2-40B4-BE49-F238E27FC236}">
                <a16:creationId xmlns:a16="http://schemas.microsoft.com/office/drawing/2014/main" id="{4D45F18E-CDEB-B9B8-869A-F5182B8DB8DD}"/>
              </a:ext>
            </a:extLst>
          </p:cNvPr>
          <p:cNvSpPr>
            <a:spLocks noGrp="1"/>
          </p:cNvSpPr>
          <p:nvPr>
            <p:ph type="sldNum" sz="quarter" idx="16"/>
          </p:nvPr>
        </p:nvSpPr>
        <p:spPr>
          <a:xfrm>
            <a:off x="6927850" y="4774536"/>
            <a:ext cx="2057400" cy="197409"/>
          </a:xfrm>
        </p:spPr>
        <p:txBody>
          <a:bodyPr/>
          <a:lstStyle>
            <a:lvl1pPr>
              <a:defRPr sz="600"/>
            </a:lvl1pPr>
          </a:lstStyle>
          <a:p>
            <a:fld id="{CC6EE8D8-BDE1-7940-A77B-94F3F186491E}" type="slidenum">
              <a:rPr lang="en-GB" smtClean="0"/>
              <a:pPr/>
              <a:t>‹#›</a:t>
            </a:fld>
            <a:endParaRPr lang="en-GB" dirty="0"/>
          </a:p>
        </p:txBody>
      </p:sp>
      <p:sp>
        <p:nvSpPr>
          <p:cNvPr id="11" name="Picture Placeholder 23">
            <a:extLst>
              <a:ext uri="{FF2B5EF4-FFF2-40B4-BE49-F238E27FC236}">
                <a16:creationId xmlns:a16="http://schemas.microsoft.com/office/drawing/2014/main" id="{2936598C-DD65-7DF8-F158-6D784A5BD9D1}"/>
              </a:ext>
            </a:extLst>
          </p:cNvPr>
          <p:cNvSpPr>
            <a:spLocks noGrp="1"/>
          </p:cNvSpPr>
          <p:nvPr>
            <p:ph type="pic" sz="quarter" idx="12"/>
          </p:nvPr>
        </p:nvSpPr>
        <p:spPr>
          <a:xfrm>
            <a:off x="-16197" y="523646"/>
            <a:ext cx="4213818" cy="4027713"/>
          </a:xfrm>
          <a:custGeom>
            <a:avLst/>
            <a:gdLst>
              <a:gd name="connsiteX0" fmla="*/ 8193967 w 8281497"/>
              <a:gd name="connsiteY0" fmla="*/ 1028848 h 5143500"/>
              <a:gd name="connsiteX1" fmla="*/ 8221795 w 8281497"/>
              <a:gd name="connsiteY1" fmla="*/ 1035778 h 5143500"/>
              <a:gd name="connsiteX2" fmla="*/ 8281497 w 8281497"/>
              <a:gd name="connsiteY2" fmla="*/ 1125137 h 5143500"/>
              <a:gd name="connsiteX3" fmla="*/ 8281497 w 8281497"/>
              <a:gd name="connsiteY3" fmla="*/ 4004220 h 5143500"/>
              <a:gd name="connsiteX4" fmla="*/ 8213148 w 8281497"/>
              <a:gd name="connsiteY4" fmla="*/ 4106516 h 5143500"/>
              <a:gd name="connsiteX5" fmla="*/ 8092477 w 8281497"/>
              <a:gd name="connsiteY5" fmla="*/ 4082542 h 5143500"/>
              <a:gd name="connsiteX6" fmla="*/ 7409669 w 8281497"/>
              <a:gd name="connsiteY6" fmla="*/ 3400055 h 5143500"/>
              <a:gd name="connsiteX7" fmla="*/ 7242449 w 8281497"/>
              <a:gd name="connsiteY7" fmla="*/ 3400074 h 5143500"/>
              <a:gd name="connsiteX8" fmla="*/ 6569594 w 8281497"/>
              <a:gd name="connsiteY8" fmla="*/ 4072815 h 5143500"/>
              <a:gd name="connsiteX9" fmla="*/ 6365430 w 8281497"/>
              <a:gd name="connsiteY9" fmla="*/ 4072796 h 5143500"/>
              <a:gd name="connsiteX10" fmla="*/ 5834889 w 8281497"/>
              <a:gd name="connsiteY10" fmla="*/ 3542278 h 5143500"/>
              <a:gd name="connsiteX11" fmla="*/ 5834891 w 8281497"/>
              <a:gd name="connsiteY11" fmla="*/ 3542278 h 5143500"/>
              <a:gd name="connsiteX12" fmla="*/ 5792606 w 8281497"/>
              <a:gd name="connsiteY12" fmla="*/ 3440190 h 5143500"/>
              <a:gd name="connsiteX13" fmla="*/ 5834893 w 8281497"/>
              <a:gd name="connsiteY13" fmla="*/ 3338102 h 5143500"/>
              <a:gd name="connsiteX14" fmla="*/ 8116377 w 8281497"/>
              <a:gd name="connsiteY14" fmla="*/ 1056743 h 5143500"/>
              <a:gd name="connsiteX15" fmla="*/ 8193967 w 8281497"/>
              <a:gd name="connsiteY15" fmla="*/ 1028848 h 5143500"/>
              <a:gd name="connsiteX16" fmla="*/ 6462320 w 8281497"/>
              <a:gd name="connsiteY16" fmla="*/ 1028413 h 5143500"/>
              <a:gd name="connsiteX17" fmla="*/ 6564391 w 8281497"/>
              <a:gd name="connsiteY17" fmla="*/ 1070697 h 5143500"/>
              <a:gd name="connsiteX18" fmla="*/ 7094946 w 8281497"/>
              <a:gd name="connsiteY18" fmla="*/ 1601232 h 5143500"/>
              <a:gd name="connsiteX19" fmla="*/ 7094927 w 8281497"/>
              <a:gd name="connsiteY19" fmla="*/ 1601232 h 5143500"/>
              <a:gd name="connsiteX20" fmla="*/ 7137220 w 8281497"/>
              <a:gd name="connsiteY20" fmla="*/ 1703317 h 5143500"/>
              <a:gd name="connsiteX21" fmla="*/ 7094927 w 8281497"/>
              <a:gd name="connsiteY21" fmla="*/ 1805401 h 5143500"/>
              <a:gd name="connsiteX22" fmla="*/ 4813443 w 8281497"/>
              <a:gd name="connsiteY22" fmla="*/ 4086762 h 5143500"/>
              <a:gd name="connsiteX23" fmla="*/ 4708038 w 8281497"/>
              <a:gd name="connsiteY23" fmla="*/ 4107728 h 5143500"/>
              <a:gd name="connsiteX24" fmla="*/ 4648331 w 8281497"/>
              <a:gd name="connsiteY24" fmla="*/ 4018356 h 5143500"/>
              <a:gd name="connsiteX25" fmla="*/ 4648331 w 8281497"/>
              <a:gd name="connsiteY25" fmla="*/ 1139288 h 5143500"/>
              <a:gd name="connsiteX26" fmla="*/ 4716678 w 8281497"/>
              <a:gd name="connsiteY26" fmla="*/ 1036986 h 5143500"/>
              <a:gd name="connsiteX27" fmla="*/ 4837350 w 8281497"/>
              <a:gd name="connsiteY27" fmla="*/ 1060967 h 5143500"/>
              <a:gd name="connsiteX28" fmla="*/ 5520166 w 8281497"/>
              <a:gd name="connsiteY28" fmla="*/ 1743446 h 5143500"/>
              <a:gd name="connsiteX29" fmla="*/ 5687371 w 8281497"/>
              <a:gd name="connsiteY29" fmla="*/ 1743433 h 5143500"/>
              <a:gd name="connsiteX30" fmla="*/ 6360241 w 8281497"/>
              <a:gd name="connsiteY30" fmla="*/ 1070688 h 5143500"/>
              <a:gd name="connsiteX31" fmla="*/ 6462320 w 8281497"/>
              <a:gd name="connsiteY31" fmla="*/ 1028413 h 5143500"/>
              <a:gd name="connsiteX32" fmla="*/ 0 w 8281497"/>
              <a:gd name="connsiteY32" fmla="*/ 0 h 5143500"/>
              <a:gd name="connsiteX33" fmla="*/ 4042611 w 8281497"/>
              <a:gd name="connsiteY33" fmla="*/ 0 h 5143500"/>
              <a:gd name="connsiteX34" fmla="*/ 4042611 w 8281497"/>
              <a:gd name="connsiteY34" fmla="*/ 5143500 h 5143500"/>
              <a:gd name="connsiteX35" fmla="*/ 0 w 8281497"/>
              <a:gd name="connsiteY35" fmla="*/ 5143500 h 5143500"/>
              <a:gd name="connsiteX0" fmla="*/ 8193967 w 8281497"/>
              <a:gd name="connsiteY0" fmla="*/ 1028848 h 5143500"/>
              <a:gd name="connsiteX1" fmla="*/ 8221795 w 8281497"/>
              <a:gd name="connsiteY1" fmla="*/ 1035778 h 5143500"/>
              <a:gd name="connsiteX2" fmla="*/ 8281497 w 8281497"/>
              <a:gd name="connsiteY2" fmla="*/ 1125137 h 5143500"/>
              <a:gd name="connsiteX3" fmla="*/ 8281497 w 8281497"/>
              <a:gd name="connsiteY3" fmla="*/ 4004220 h 5143500"/>
              <a:gd name="connsiteX4" fmla="*/ 8213148 w 8281497"/>
              <a:gd name="connsiteY4" fmla="*/ 4106516 h 5143500"/>
              <a:gd name="connsiteX5" fmla="*/ 8092477 w 8281497"/>
              <a:gd name="connsiteY5" fmla="*/ 4082542 h 5143500"/>
              <a:gd name="connsiteX6" fmla="*/ 7409669 w 8281497"/>
              <a:gd name="connsiteY6" fmla="*/ 3400055 h 5143500"/>
              <a:gd name="connsiteX7" fmla="*/ 7242449 w 8281497"/>
              <a:gd name="connsiteY7" fmla="*/ 3400074 h 5143500"/>
              <a:gd name="connsiteX8" fmla="*/ 6569594 w 8281497"/>
              <a:gd name="connsiteY8" fmla="*/ 4072815 h 5143500"/>
              <a:gd name="connsiteX9" fmla="*/ 6365430 w 8281497"/>
              <a:gd name="connsiteY9" fmla="*/ 4072796 h 5143500"/>
              <a:gd name="connsiteX10" fmla="*/ 5834889 w 8281497"/>
              <a:gd name="connsiteY10" fmla="*/ 3542278 h 5143500"/>
              <a:gd name="connsiteX11" fmla="*/ 5834891 w 8281497"/>
              <a:gd name="connsiteY11" fmla="*/ 3542278 h 5143500"/>
              <a:gd name="connsiteX12" fmla="*/ 5792606 w 8281497"/>
              <a:gd name="connsiteY12" fmla="*/ 3440190 h 5143500"/>
              <a:gd name="connsiteX13" fmla="*/ 5834893 w 8281497"/>
              <a:gd name="connsiteY13" fmla="*/ 3338102 h 5143500"/>
              <a:gd name="connsiteX14" fmla="*/ 8116377 w 8281497"/>
              <a:gd name="connsiteY14" fmla="*/ 1056743 h 5143500"/>
              <a:gd name="connsiteX15" fmla="*/ 8193967 w 8281497"/>
              <a:gd name="connsiteY15" fmla="*/ 1028848 h 5143500"/>
              <a:gd name="connsiteX16" fmla="*/ 6462320 w 8281497"/>
              <a:gd name="connsiteY16" fmla="*/ 1028413 h 5143500"/>
              <a:gd name="connsiteX17" fmla="*/ 6564391 w 8281497"/>
              <a:gd name="connsiteY17" fmla="*/ 1070697 h 5143500"/>
              <a:gd name="connsiteX18" fmla="*/ 7094946 w 8281497"/>
              <a:gd name="connsiteY18" fmla="*/ 1601232 h 5143500"/>
              <a:gd name="connsiteX19" fmla="*/ 7094927 w 8281497"/>
              <a:gd name="connsiteY19" fmla="*/ 1601232 h 5143500"/>
              <a:gd name="connsiteX20" fmla="*/ 7137220 w 8281497"/>
              <a:gd name="connsiteY20" fmla="*/ 1703317 h 5143500"/>
              <a:gd name="connsiteX21" fmla="*/ 7094927 w 8281497"/>
              <a:gd name="connsiteY21" fmla="*/ 1805401 h 5143500"/>
              <a:gd name="connsiteX22" fmla="*/ 4813443 w 8281497"/>
              <a:gd name="connsiteY22" fmla="*/ 4086762 h 5143500"/>
              <a:gd name="connsiteX23" fmla="*/ 4708038 w 8281497"/>
              <a:gd name="connsiteY23" fmla="*/ 4107728 h 5143500"/>
              <a:gd name="connsiteX24" fmla="*/ 4648331 w 8281497"/>
              <a:gd name="connsiteY24" fmla="*/ 4018356 h 5143500"/>
              <a:gd name="connsiteX25" fmla="*/ 4648331 w 8281497"/>
              <a:gd name="connsiteY25" fmla="*/ 1139288 h 5143500"/>
              <a:gd name="connsiteX26" fmla="*/ 4716678 w 8281497"/>
              <a:gd name="connsiteY26" fmla="*/ 1036986 h 5143500"/>
              <a:gd name="connsiteX27" fmla="*/ 4837350 w 8281497"/>
              <a:gd name="connsiteY27" fmla="*/ 1060967 h 5143500"/>
              <a:gd name="connsiteX28" fmla="*/ 5520166 w 8281497"/>
              <a:gd name="connsiteY28" fmla="*/ 1743446 h 5143500"/>
              <a:gd name="connsiteX29" fmla="*/ 5687371 w 8281497"/>
              <a:gd name="connsiteY29" fmla="*/ 1743433 h 5143500"/>
              <a:gd name="connsiteX30" fmla="*/ 6360241 w 8281497"/>
              <a:gd name="connsiteY30" fmla="*/ 1070688 h 5143500"/>
              <a:gd name="connsiteX31" fmla="*/ 6462320 w 8281497"/>
              <a:gd name="connsiteY31" fmla="*/ 1028413 h 5143500"/>
              <a:gd name="connsiteX32" fmla="*/ 0 w 8281497"/>
              <a:gd name="connsiteY32" fmla="*/ 0 h 5143500"/>
              <a:gd name="connsiteX33" fmla="*/ 2926080 w 8281497"/>
              <a:gd name="connsiteY33" fmla="*/ 4032985 h 5143500"/>
              <a:gd name="connsiteX34" fmla="*/ 4042611 w 8281497"/>
              <a:gd name="connsiteY34" fmla="*/ 5143500 h 5143500"/>
              <a:gd name="connsiteX35" fmla="*/ 0 w 8281497"/>
              <a:gd name="connsiteY35" fmla="*/ 5143500 h 5143500"/>
              <a:gd name="connsiteX36" fmla="*/ 0 w 8281497"/>
              <a:gd name="connsiteY36" fmla="*/ 0 h 5143500"/>
              <a:gd name="connsiteX0" fmla="*/ 8193967 w 8281497"/>
              <a:gd name="connsiteY0" fmla="*/ 326204 h 4440856"/>
              <a:gd name="connsiteX1" fmla="*/ 8221795 w 8281497"/>
              <a:gd name="connsiteY1" fmla="*/ 333134 h 4440856"/>
              <a:gd name="connsiteX2" fmla="*/ 8281497 w 8281497"/>
              <a:gd name="connsiteY2" fmla="*/ 422493 h 4440856"/>
              <a:gd name="connsiteX3" fmla="*/ 8281497 w 8281497"/>
              <a:gd name="connsiteY3" fmla="*/ 3301576 h 4440856"/>
              <a:gd name="connsiteX4" fmla="*/ 8213148 w 8281497"/>
              <a:gd name="connsiteY4" fmla="*/ 3403872 h 4440856"/>
              <a:gd name="connsiteX5" fmla="*/ 8092477 w 8281497"/>
              <a:gd name="connsiteY5" fmla="*/ 3379898 h 4440856"/>
              <a:gd name="connsiteX6" fmla="*/ 7409669 w 8281497"/>
              <a:gd name="connsiteY6" fmla="*/ 2697411 h 4440856"/>
              <a:gd name="connsiteX7" fmla="*/ 7242449 w 8281497"/>
              <a:gd name="connsiteY7" fmla="*/ 2697430 h 4440856"/>
              <a:gd name="connsiteX8" fmla="*/ 6569594 w 8281497"/>
              <a:gd name="connsiteY8" fmla="*/ 3370171 h 4440856"/>
              <a:gd name="connsiteX9" fmla="*/ 6365430 w 8281497"/>
              <a:gd name="connsiteY9" fmla="*/ 3370152 h 4440856"/>
              <a:gd name="connsiteX10" fmla="*/ 5834889 w 8281497"/>
              <a:gd name="connsiteY10" fmla="*/ 2839634 h 4440856"/>
              <a:gd name="connsiteX11" fmla="*/ 5834891 w 8281497"/>
              <a:gd name="connsiteY11" fmla="*/ 2839634 h 4440856"/>
              <a:gd name="connsiteX12" fmla="*/ 5792606 w 8281497"/>
              <a:gd name="connsiteY12" fmla="*/ 2737546 h 4440856"/>
              <a:gd name="connsiteX13" fmla="*/ 5834893 w 8281497"/>
              <a:gd name="connsiteY13" fmla="*/ 2635458 h 4440856"/>
              <a:gd name="connsiteX14" fmla="*/ 8116377 w 8281497"/>
              <a:gd name="connsiteY14" fmla="*/ 354099 h 4440856"/>
              <a:gd name="connsiteX15" fmla="*/ 8193967 w 8281497"/>
              <a:gd name="connsiteY15" fmla="*/ 326204 h 4440856"/>
              <a:gd name="connsiteX16" fmla="*/ 6462320 w 8281497"/>
              <a:gd name="connsiteY16" fmla="*/ 325769 h 4440856"/>
              <a:gd name="connsiteX17" fmla="*/ 6564391 w 8281497"/>
              <a:gd name="connsiteY17" fmla="*/ 368053 h 4440856"/>
              <a:gd name="connsiteX18" fmla="*/ 7094946 w 8281497"/>
              <a:gd name="connsiteY18" fmla="*/ 898588 h 4440856"/>
              <a:gd name="connsiteX19" fmla="*/ 7094927 w 8281497"/>
              <a:gd name="connsiteY19" fmla="*/ 898588 h 4440856"/>
              <a:gd name="connsiteX20" fmla="*/ 7137220 w 8281497"/>
              <a:gd name="connsiteY20" fmla="*/ 1000673 h 4440856"/>
              <a:gd name="connsiteX21" fmla="*/ 7094927 w 8281497"/>
              <a:gd name="connsiteY21" fmla="*/ 1102757 h 4440856"/>
              <a:gd name="connsiteX22" fmla="*/ 4813443 w 8281497"/>
              <a:gd name="connsiteY22" fmla="*/ 3384118 h 4440856"/>
              <a:gd name="connsiteX23" fmla="*/ 4708038 w 8281497"/>
              <a:gd name="connsiteY23" fmla="*/ 3405084 h 4440856"/>
              <a:gd name="connsiteX24" fmla="*/ 4648331 w 8281497"/>
              <a:gd name="connsiteY24" fmla="*/ 3315712 h 4440856"/>
              <a:gd name="connsiteX25" fmla="*/ 4648331 w 8281497"/>
              <a:gd name="connsiteY25" fmla="*/ 436644 h 4440856"/>
              <a:gd name="connsiteX26" fmla="*/ 4716678 w 8281497"/>
              <a:gd name="connsiteY26" fmla="*/ 334342 h 4440856"/>
              <a:gd name="connsiteX27" fmla="*/ 4837350 w 8281497"/>
              <a:gd name="connsiteY27" fmla="*/ 358323 h 4440856"/>
              <a:gd name="connsiteX28" fmla="*/ 5520166 w 8281497"/>
              <a:gd name="connsiteY28" fmla="*/ 1040802 h 4440856"/>
              <a:gd name="connsiteX29" fmla="*/ 5687371 w 8281497"/>
              <a:gd name="connsiteY29" fmla="*/ 1040789 h 4440856"/>
              <a:gd name="connsiteX30" fmla="*/ 6360241 w 8281497"/>
              <a:gd name="connsiteY30" fmla="*/ 368044 h 4440856"/>
              <a:gd name="connsiteX31" fmla="*/ 6462320 w 8281497"/>
              <a:gd name="connsiteY31" fmla="*/ 325769 h 4440856"/>
              <a:gd name="connsiteX32" fmla="*/ 1443790 w 8281497"/>
              <a:gd name="connsiteY32" fmla="*/ 0 h 4440856"/>
              <a:gd name="connsiteX33" fmla="*/ 2926080 w 8281497"/>
              <a:gd name="connsiteY33" fmla="*/ 3330341 h 4440856"/>
              <a:gd name="connsiteX34" fmla="*/ 4042611 w 8281497"/>
              <a:gd name="connsiteY34" fmla="*/ 4440856 h 4440856"/>
              <a:gd name="connsiteX35" fmla="*/ 0 w 8281497"/>
              <a:gd name="connsiteY35" fmla="*/ 4440856 h 4440856"/>
              <a:gd name="connsiteX36" fmla="*/ 1443790 w 8281497"/>
              <a:gd name="connsiteY36" fmla="*/ 0 h 4440856"/>
              <a:gd name="connsiteX0" fmla="*/ 8193967 w 8281497"/>
              <a:gd name="connsiteY0" fmla="*/ 436 h 4115088"/>
              <a:gd name="connsiteX1" fmla="*/ 8221795 w 8281497"/>
              <a:gd name="connsiteY1" fmla="*/ 7366 h 4115088"/>
              <a:gd name="connsiteX2" fmla="*/ 8281497 w 8281497"/>
              <a:gd name="connsiteY2" fmla="*/ 96725 h 4115088"/>
              <a:gd name="connsiteX3" fmla="*/ 8281497 w 8281497"/>
              <a:gd name="connsiteY3" fmla="*/ 2975808 h 4115088"/>
              <a:gd name="connsiteX4" fmla="*/ 8213148 w 8281497"/>
              <a:gd name="connsiteY4" fmla="*/ 3078104 h 4115088"/>
              <a:gd name="connsiteX5" fmla="*/ 8092477 w 8281497"/>
              <a:gd name="connsiteY5" fmla="*/ 3054130 h 4115088"/>
              <a:gd name="connsiteX6" fmla="*/ 7409669 w 8281497"/>
              <a:gd name="connsiteY6" fmla="*/ 2371643 h 4115088"/>
              <a:gd name="connsiteX7" fmla="*/ 7242449 w 8281497"/>
              <a:gd name="connsiteY7" fmla="*/ 2371662 h 4115088"/>
              <a:gd name="connsiteX8" fmla="*/ 6569594 w 8281497"/>
              <a:gd name="connsiteY8" fmla="*/ 3044403 h 4115088"/>
              <a:gd name="connsiteX9" fmla="*/ 6365430 w 8281497"/>
              <a:gd name="connsiteY9" fmla="*/ 3044384 h 4115088"/>
              <a:gd name="connsiteX10" fmla="*/ 5834889 w 8281497"/>
              <a:gd name="connsiteY10" fmla="*/ 2513866 h 4115088"/>
              <a:gd name="connsiteX11" fmla="*/ 5834891 w 8281497"/>
              <a:gd name="connsiteY11" fmla="*/ 2513866 h 4115088"/>
              <a:gd name="connsiteX12" fmla="*/ 5792606 w 8281497"/>
              <a:gd name="connsiteY12" fmla="*/ 2411778 h 4115088"/>
              <a:gd name="connsiteX13" fmla="*/ 5834893 w 8281497"/>
              <a:gd name="connsiteY13" fmla="*/ 2309690 h 4115088"/>
              <a:gd name="connsiteX14" fmla="*/ 8116377 w 8281497"/>
              <a:gd name="connsiteY14" fmla="*/ 28331 h 4115088"/>
              <a:gd name="connsiteX15" fmla="*/ 8193967 w 8281497"/>
              <a:gd name="connsiteY15" fmla="*/ 436 h 4115088"/>
              <a:gd name="connsiteX16" fmla="*/ 6462320 w 8281497"/>
              <a:gd name="connsiteY16" fmla="*/ 1 h 4115088"/>
              <a:gd name="connsiteX17" fmla="*/ 6564391 w 8281497"/>
              <a:gd name="connsiteY17" fmla="*/ 42285 h 4115088"/>
              <a:gd name="connsiteX18" fmla="*/ 7094946 w 8281497"/>
              <a:gd name="connsiteY18" fmla="*/ 572820 h 4115088"/>
              <a:gd name="connsiteX19" fmla="*/ 7094927 w 8281497"/>
              <a:gd name="connsiteY19" fmla="*/ 572820 h 4115088"/>
              <a:gd name="connsiteX20" fmla="*/ 7137220 w 8281497"/>
              <a:gd name="connsiteY20" fmla="*/ 674905 h 4115088"/>
              <a:gd name="connsiteX21" fmla="*/ 7094927 w 8281497"/>
              <a:gd name="connsiteY21" fmla="*/ 776989 h 4115088"/>
              <a:gd name="connsiteX22" fmla="*/ 4813443 w 8281497"/>
              <a:gd name="connsiteY22" fmla="*/ 3058350 h 4115088"/>
              <a:gd name="connsiteX23" fmla="*/ 4708038 w 8281497"/>
              <a:gd name="connsiteY23" fmla="*/ 3079316 h 4115088"/>
              <a:gd name="connsiteX24" fmla="*/ 4648331 w 8281497"/>
              <a:gd name="connsiteY24" fmla="*/ 2989944 h 4115088"/>
              <a:gd name="connsiteX25" fmla="*/ 4648331 w 8281497"/>
              <a:gd name="connsiteY25" fmla="*/ 110876 h 4115088"/>
              <a:gd name="connsiteX26" fmla="*/ 4716678 w 8281497"/>
              <a:gd name="connsiteY26" fmla="*/ 8574 h 4115088"/>
              <a:gd name="connsiteX27" fmla="*/ 4837350 w 8281497"/>
              <a:gd name="connsiteY27" fmla="*/ 32555 h 4115088"/>
              <a:gd name="connsiteX28" fmla="*/ 5520166 w 8281497"/>
              <a:gd name="connsiteY28" fmla="*/ 715034 h 4115088"/>
              <a:gd name="connsiteX29" fmla="*/ 5687371 w 8281497"/>
              <a:gd name="connsiteY29" fmla="*/ 715021 h 4115088"/>
              <a:gd name="connsiteX30" fmla="*/ 6360241 w 8281497"/>
              <a:gd name="connsiteY30" fmla="*/ 42276 h 4115088"/>
              <a:gd name="connsiteX31" fmla="*/ 6462320 w 8281497"/>
              <a:gd name="connsiteY31" fmla="*/ 1 h 4115088"/>
              <a:gd name="connsiteX32" fmla="*/ 0 w 8281497"/>
              <a:gd name="connsiteY32" fmla="*/ 4115088 h 4115088"/>
              <a:gd name="connsiteX33" fmla="*/ 2926080 w 8281497"/>
              <a:gd name="connsiteY33" fmla="*/ 3004573 h 4115088"/>
              <a:gd name="connsiteX34" fmla="*/ 4042611 w 8281497"/>
              <a:gd name="connsiteY34" fmla="*/ 4115088 h 4115088"/>
              <a:gd name="connsiteX35" fmla="*/ 0 w 8281497"/>
              <a:gd name="connsiteY35" fmla="*/ 4115088 h 4115088"/>
              <a:gd name="connsiteX0" fmla="*/ 8193967 w 8281497"/>
              <a:gd name="connsiteY0" fmla="*/ 436 h 4115088"/>
              <a:gd name="connsiteX1" fmla="*/ 8221795 w 8281497"/>
              <a:gd name="connsiteY1" fmla="*/ 7366 h 4115088"/>
              <a:gd name="connsiteX2" fmla="*/ 8281497 w 8281497"/>
              <a:gd name="connsiteY2" fmla="*/ 96725 h 4115088"/>
              <a:gd name="connsiteX3" fmla="*/ 8281497 w 8281497"/>
              <a:gd name="connsiteY3" fmla="*/ 2975808 h 4115088"/>
              <a:gd name="connsiteX4" fmla="*/ 8213148 w 8281497"/>
              <a:gd name="connsiteY4" fmla="*/ 3078104 h 4115088"/>
              <a:gd name="connsiteX5" fmla="*/ 8092477 w 8281497"/>
              <a:gd name="connsiteY5" fmla="*/ 3054130 h 4115088"/>
              <a:gd name="connsiteX6" fmla="*/ 7409669 w 8281497"/>
              <a:gd name="connsiteY6" fmla="*/ 2371643 h 4115088"/>
              <a:gd name="connsiteX7" fmla="*/ 7242449 w 8281497"/>
              <a:gd name="connsiteY7" fmla="*/ 2371662 h 4115088"/>
              <a:gd name="connsiteX8" fmla="*/ 6569594 w 8281497"/>
              <a:gd name="connsiteY8" fmla="*/ 3044403 h 4115088"/>
              <a:gd name="connsiteX9" fmla="*/ 6365430 w 8281497"/>
              <a:gd name="connsiteY9" fmla="*/ 3044384 h 4115088"/>
              <a:gd name="connsiteX10" fmla="*/ 5834889 w 8281497"/>
              <a:gd name="connsiteY10" fmla="*/ 2513866 h 4115088"/>
              <a:gd name="connsiteX11" fmla="*/ 5834891 w 8281497"/>
              <a:gd name="connsiteY11" fmla="*/ 2513866 h 4115088"/>
              <a:gd name="connsiteX12" fmla="*/ 5792606 w 8281497"/>
              <a:gd name="connsiteY12" fmla="*/ 2411778 h 4115088"/>
              <a:gd name="connsiteX13" fmla="*/ 5834893 w 8281497"/>
              <a:gd name="connsiteY13" fmla="*/ 2309690 h 4115088"/>
              <a:gd name="connsiteX14" fmla="*/ 8116377 w 8281497"/>
              <a:gd name="connsiteY14" fmla="*/ 28331 h 4115088"/>
              <a:gd name="connsiteX15" fmla="*/ 8193967 w 8281497"/>
              <a:gd name="connsiteY15" fmla="*/ 436 h 4115088"/>
              <a:gd name="connsiteX16" fmla="*/ 6462320 w 8281497"/>
              <a:gd name="connsiteY16" fmla="*/ 1 h 4115088"/>
              <a:gd name="connsiteX17" fmla="*/ 6564391 w 8281497"/>
              <a:gd name="connsiteY17" fmla="*/ 42285 h 4115088"/>
              <a:gd name="connsiteX18" fmla="*/ 7094946 w 8281497"/>
              <a:gd name="connsiteY18" fmla="*/ 572820 h 4115088"/>
              <a:gd name="connsiteX19" fmla="*/ 7094927 w 8281497"/>
              <a:gd name="connsiteY19" fmla="*/ 572820 h 4115088"/>
              <a:gd name="connsiteX20" fmla="*/ 7137220 w 8281497"/>
              <a:gd name="connsiteY20" fmla="*/ 674905 h 4115088"/>
              <a:gd name="connsiteX21" fmla="*/ 7094927 w 8281497"/>
              <a:gd name="connsiteY21" fmla="*/ 776989 h 4115088"/>
              <a:gd name="connsiteX22" fmla="*/ 4813443 w 8281497"/>
              <a:gd name="connsiteY22" fmla="*/ 3058350 h 4115088"/>
              <a:gd name="connsiteX23" fmla="*/ 4708038 w 8281497"/>
              <a:gd name="connsiteY23" fmla="*/ 3079316 h 4115088"/>
              <a:gd name="connsiteX24" fmla="*/ 4648331 w 8281497"/>
              <a:gd name="connsiteY24" fmla="*/ 2989944 h 4115088"/>
              <a:gd name="connsiteX25" fmla="*/ 4648331 w 8281497"/>
              <a:gd name="connsiteY25" fmla="*/ 110876 h 4115088"/>
              <a:gd name="connsiteX26" fmla="*/ 4716678 w 8281497"/>
              <a:gd name="connsiteY26" fmla="*/ 8574 h 4115088"/>
              <a:gd name="connsiteX27" fmla="*/ 4837350 w 8281497"/>
              <a:gd name="connsiteY27" fmla="*/ 32555 h 4115088"/>
              <a:gd name="connsiteX28" fmla="*/ 5520166 w 8281497"/>
              <a:gd name="connsiteY28" fmla="*/ 715034 h 4115088"/>
              <a:gd name="connsiteX29" fmla="*/ 5687371 w 8281497"/>
              <a:gd name="connsiteY29" fmla="*/ 715021 h 4115088"/>
              <a:gd name="connsiteX30" fmla="*/ 6360241 w 8281497"/>
              <a:gd name="connsiteY30" fmla="*/ 42276 h 4115088"/>
              <a:gd name="connsiteX31" fmla="*/ 6462320 w 8281497"/>
              <a:gd name="connsiteY31" fmla="*/ 1 h 4115088"/>
              <a:gd name="connsiteX32" fmla="*/ 0 w 8281497"/>
              <a:gd name="connsiteY32" fmla="*/ 4115088 h 4115088"/>
              <a:gd name="connsiteX33" fmla="*/ 4042611 w 8281497"/>
              <a:gd name="connsiteY33" fmla="*/ 4115088 h 4115088"/>
              <a:gd name="connsiteX34" fmla="*/ 0 w 8281497"/>
              <a:gd name="connsiteY34" fmla="*/ 4115088 h 4115088"/>
              <a:gd name="connsiteX0" fmla="*/ 3545636 w 3633166"/>
              <a:gd name="connsiteY0" fmla="*/ 436 h 3086680"/>
              <a:gd name="connsiteX1" fmla="*/ 3573464 w 3633166"/>
              <a:gd name="connsiteY1" fmla="*/ 7366 h 3086680"/>
              <a:gd name="connsiteX2" fmla="*/ 3633166 w 3633166"/>
              <a:gd name="connsiteY2" fmla="*/ 96725 h 3086680"/>
              <a:gd name="connsiteX3" fmla="*/ 3633166 w 3633166"/>
              <a:gd name="connsiteY3" fmla="*/ 2975808 h 3086680"/>
              <a:gd name="connsiteX4" fmla="*/ 3564817 w 3633166"/>
              <a:gd name="connsiteY4" fmla="*/ 3078104 h 3086680"/>
              <a:gd name="connsiteX5" fmla="*/ 3444146 w 3633166"/>
              <a:gd name="connsiteY5" fmla="*/ 3054130 h 3086680"/>
              <a:gd name="connsiteX6" fmla="*/ 2761338 w 3633166"/>
              <a:gd name="connsiteY6" fmla="*/ 2371643 h 3086680"/>
              <a:gd name="connsiteX7" fmla="*/ 2594118 w 3633166"/>
              <a:gd name="connsiteY7" fmla="*/ 2371662 h 3086680"/>
              <a:gd name="connsiteX8" fmla="*/ 1921263 w 3633166"/>
              <a:gd name="connsiteY8" fmla="*/ 3044403 h 3086680"/>
              <a:gd name="connsiteX9" fmla="*/ 1717099 w 3633166"/>
              <a:gd name="connsiteY9" fmla="*/ 3044384 h 3086680"/>
              <a:gd name="connsiteX10" fmla="*/ 1186558 w 3633166"/>
              <a:gd name="connsiteY10" fmla="*/ 2513866 h 3086680"/>
              <a:gd name="connsiteX11" fmla="*/ 1186560 w 3633166"/>
              <a:gd name="connsiteY11" fmla="*/ 2513866 h 3086680"/>
              <a:gd name="connsiteX12" fmla="*/ 1144275 w 3633166"/>
              <a:gd name="connsiteY12" fmla="*/ 2411778 h 3086680"/>
              <a:gd name="connsiteX13" fmla="*/ 1186562 w 3633166"/>
              <a:gd name="connsiteY13" fmla="*/ 2309690 h 3086680"/>
              <a:gd name="connsiteX14" fmla="*/ 3468046 w 3633166"/>
              <a:gd name="connsiteY14" fmla="*/ 28331 h 3086680"/>
              <a:gd name="connsiteX15" fmla="*/ 3545636 w 3633166"/>
              <a:gd name="connsiteY15" fmla="*/ 436 h 3086680"/>
              <a:gd name="connsiteX16" fmla="*/ 1813989 w 3633166"/>
              <a:gd name="connsiteY16" fmla="*/ 1 h 3086680"/>
              <a:gd name="connsiteX17" fmla="*/ 1916060 w 3633166"/>
              <a:gd name="connsiteY17" fmla="*/ 42285 h 3086680"/>
              <a:gd name="connsiteX18" fmla="*/ 2446615 w 3633166"/>
              <a:gd name="connsiteY18" fmla="*/ 572820 h 3086680"/>
              <a:gd name="connsiteX19" fmla="*/ 2446596 w 3633166"/>
              <a:gd name="connsiteY19" fmla="*/ 572820 h 3086680"/>
              <a:gd name="connsiteX20" fmla="*/ 2488889 w 3633166"/>
              <a:gd name="connsiteY20" fmla="*/ 674905 h 3086680"/>
              <a:gd name="connsiteX21" fmla="*/ 2446596 w 3633166"/>
              <a:gd name="connsiteY21" fmla="*/ 776989 h 3086680"/>
              <a:gd name="connsiteX22" fmla="*/ 165112 w 3633166"/>
              <a:gd name="connsiteY22" fmla="*/ 3058350 h 3086680"/>
              <a:gd name="connsiteX23" fmla="*/ 59707 w 3633166"/>
              <a:gd name="connsiteY23" fmla="*/ 3079316 h 3086680"/>
              <a:gd name="connsiteX24" fmla="*/ 0 w 3633166"/>
              <a:gd name="connsiteY24" fmla="*/ 2989944 h 3086680"/>
              <a:gd name="connsiteX25" fmla="*/ 0 w 3633166"/>
              <a:gd name="connsiteY25" fmla="*/ 110876 h 3086680"/>
              <a:gd name="connsiteX26" fmla="*/ 68347 w 3633166"/>
              <a:gd name="connsiteY26" fmla="*/ 8574 h 3086680"/>
              <a:gd name="connsiteX27" fmla="*/ 189019 w 3633166"/>
              <a:gd name="connsiteY27" fmla="*/ 32555 h 3086680"/>
              <a:gd name="connsiteX28" fmla="*/ 871835 w 3633166"/>
              <a:gd name="connsiteY28" fmla="*/ 715034 h 3086680"/>
              <a:gd name="connsiteX29" fmla="*/ 1039040 w 3633166"/>
              <a:gd name="connsiteY29" fmla="*/ 715021 h 3086680"/>
              <a:gd name="connsiteX30" fmla="*/ 1711910 w 3633166"/>
              <a:gd name="connsiteY30" fmla="*/ 42276 h 3086680"/>
              <a:gd name="connsiteX31" fmla="*/ 1813989 w 3633166"/>
              <a:gd name="connsiteY31" fmla="*/ 1 h 3086680"/>
              <a:gd name="connsiteX0" fmla="*/ 3545636 w 3633166"/>
              <a:gd name="connsiteY0" fmla="*/ 159277 h 3245521"/>
              <a:gd name="connsiteX1" fmla="*/ 3573464 w 3633166"/>
              <a:gd name="connsiteY1" fmla="*/ 166207 h 3245521"/>
              <a:gd name="connsiteX2" fmla="*/ 3633166 w 3633166"/>
              <a:gd name="connsiteY2" fmla="*/ 255566 h 3245521"/>
              <a:gd name="connsiteX3" fmla="*/ 3633166 w 3633166"/>
              <a:gd name="connsiteY3" fmla="*/ 3134649 h 3245521"/>
              <a:gd name="connsiteX4" fmla="*/ 3564817 w 3633166"/>
              <a:gd name="connsiteY4" fmla="*/ 3236945 h 3245521"/>
              <a:gd name="connsiteX5" fmla="*/ 3444146 w 3633166"/>
              <a:gd name="connsiteY5" fmla="*/ 3212971 h 3245521"/>
              <a:gd name="connsiteX6" fmla="*/ 2761338 w 3633166"/>
              <a:gd name="connsiteY6" fmla="*/ 2530484 h 3245521"/>
              <a:gd name="connsiteX7" fmla="*/ 2594118 w 3633166"/>
              <a:gd name="connsiteY7" fmla="*/ 2530503 h 3245521"/>
              <a:gd name="connsiteX8" fmla="*/ 1921263 w 3633166"/>
              <a:gd name="connsiteY8" fmla="*/ 3203244 h 3245521"/>
              <a:gd name="connsiteX9" fmla="*/ 1717099 w 3633166"/>
              <a:gd name="connsiteY9" fmla="*/ 3203225 h 3245521"/>
              <a:gd name="connsiteX10" fmla="*/ 1186558 w 3633166"/>
              <a:gd name="connsiteY10" fmla="*/ 2672707 h 3245521"/>
              <a:gd name="connsiteX11" fmla="*/ 1186560 w 3633166"/>
              <a:gd name="connsiteY11" fmla="*/ 2672707 h 3245521"/>
              <a:gd name="connsiteX12" fmla="*/ 1144275 w 3633166"/>
              <a:gd name="connsiteY12" fmla="*/ 2570619 h 3245521"/>
              <a:gd name="connsiteX13" fmla="*/ 1186562 w 3633166"/>
              <a:gd name="connsiteY13" fmla="*/ 2468531 h 3245521"/>
              <a:gd name="connsiteX14" fmla="*/ 3468046 w 3633166"/>
              <a:gd name="connsiteY14" fmla="*/ 187172 h 3245521"/>
              <a:gd name="connsiteX15" fmla="*/ 3545636 w 3633166"/>
              <a:gd name="connsiteY15" fmla="*/ 159277 h 3245521"/>
              <a:gd name="connsiteX16" fmla="*/ 1813989 w 3633166"/>
              <a:gd name="connsiteY16" fmla="*/ 158842 h 3245521"/>
              <a:gd name="connsiteX17" fmla="*/ 1916060 w 3633166"/>
              <a:gd name="connsiteY17" fmla="*/ 201126 h 3245521"/>
              <a:gd name="connsiteX18" fmla="*/ 2446615 w 3633166"/>
              <a:gd name="connsiteY18" fmla="*/ 731661 h 3245521"/>
              <a:gd name="connsiteX19" fmla="*/ 2446596 w 3633166"/>
              <a:gd name="connsiteY19" fmla="*/ 731661 h 3245521"/>
              <a:gd name="connsiteX20" fmla="*/ 2488889 w 3633166"/>
              <a:gd name="connsiteY20" fmla="*/ 833746 h 3245521"/>
              <a:gd name="connsiteX21" fmla="*/ 2446596 w 3633166"/>
              <a:gd name="connsiteY21" fmla="*/ 935830 h 3245521"/>
              <a:gd name="connsiteX22" fmla="*/ 165112 w 3633166"/>
              <a:gd name="connsiteY22" fmla="*/ 3217191 h 3245521"/>
              <a:gd name="connsiteX23" fmla="*/ 59707 w 3633166"/>
              <a:gd name="connsiteY23" fmla="*/ 3238157 h 3245521"/>
              <a:gd name="connsiteX24" fmla="*/ 0 w 3633166"/>
              <a:gd name="connsiteY24" fmla="*/ 3148785 h 3245521"/>
              <a:gd name="connsiteX25" fmla="*/ 0 w 3633166"/>
              <a:gd name="connsiteY25" fmla="*/ 269717 h 3245521"/>
              <a:gd name="connsiteX26" fmla="*/ 189019 w 3633166"/>
              <a:gd name="connsiteY26" fmla="*/ 191396 h 3245521"/>
              <a:gd name="connsiteX27" fmla="*/ 871835 w 3633166"/>
              <a:gd name="connsiteY27" fmla="*/ 873875 h 3245521"/>
              <a:gd name="connsiteX28" fmla="*/ 1039040 w 3633166"/>
              <a:gd name="connsiteY28" fmla="*/ 873862 h 3245521"/>
              <a:gd name="connsiteX29" fmla="*/ 1711910 w 3633166"/>
              <a:gd name="connsiteY29" fmla="*/ 201117 h 3245521"/>
              <a:gd name="connsiteX30" fmla="*/ 1813989 w 3633166"/>
              <a:gd name="connsiteY30" fmla="*/ 158842 h 3245521"/>
              <a:gd name="connsiteX0" fmla="*/ 3545636 w 3633166"/>
              <a:gd name="connsiteY0" fmla="*/ 436 h 3086680"/>
              <a:gd name="connsiteX1" fmla="*/ 3573464 w 3633166"/>
              <a:gd name="connsiteY1" fmla="*/ 7366 h 3086680"/>
              <a:gd name="connsiteX2" fmla="*/ 3633166 w 3633166"/>
              <a:gd name="connsiteY2" fmla="*/ 96725 h 3086680"/>
              <a:gd name="connsiteX3" fmla="*/ 3633166 w 3633166"/>
              <a:gd name="connsiteY3" fmla="*/ 2975808 h 3086680"/>
              <a:gd name="connsiteX4" fmla="*/ 3564817 w 3633166"/>
              <a:gd name="connsiteY4" fmla="*/ 3078104 h 3086680"/>
              <a:gd name="connsiteX5" fmla="*/ 3444146 w 3633166"/>
              <a:gd name="connsiteY5" fmla="*/ 3054130 h 3086680"/>
              <a:gd name="connsiteX6" fmla="*/ 2761338 w 3633166"/>
              <a:gd name="connsiteY6" fmla="*/ 2371643 h 3086680"/>
              <a:gd name="connsiteX7" fmla="*/ 2594118 w 3633166"/>
              <a:gd name="connsiteY7" fmla="*/ 2371662 h 3086680"/>
              <a:gd name="connsiteX8" fmla="*/ 1921263 w 3633166"/>
              <a:gd name="connsiteY8" fmla="*/ 3044403 h 3086680"/>
              <a:gd name="connsiteX9" fmla="*/ 1717099 w 3633166"/>
              <a:gd name="connsiteY9" fmla="*/ 3044384 h 3086680"/>
              <a:gd name="connsiteX10" fmla="*/ 1186558 w 3633166"/>
              <a:gd name="connsiteY10" fmla="*/ 2513866 h 3086680"/>
              <a:gd name="connsiteX11" fmla="*/ 1186560 w 3633166"/>
              <a:gd name="connsiteY11" fmla="*/ 2513866 h 3086680"/>
              <a:gd name="connsiteX12" fmla="*/ 1144275 w 3633166"/>
              <a:gd name="connsiteY12" fmla="*/ 2411778 h 3086680"/>
              <a:gd name="connsiteX13" fmla="*/ 1186562 w 3633166"/>
              <a:gd name="connsiteY13" fmla="*/ 2309690 h 3086680"/>
              <a:gd name="connsiteX14" fmla="*/ 3468046 w 3633166"/>
              <a:gd name="connsiteY14" fmla="*/ 28331 h 3086680"/>
              <a:gd name="connsiteX15" fmla="*/ 3545636 w 3633166"/>
              <a:gd name="connsiteY15" fmla="*/ 436 h 3086680"/>
              <a:gd name="connsiteX16" fmla="*/ 1813989 w 3633166"/>
              <a:gd name="connsiteY16" fmla="*/ 1 h 3086680"/>
              <a:gd name="connsiteX17" fmla="*/ 1916060 w 3633166"/>
              <a:gd name="connsiteY17" fmla="*/ 42285 h 3086680"/>
              <a:gd name="connsiteX18" fmla="*/ 2446615 w 3633166"/>
              <a:gd name="connsiteY18" fmla="*/ 572820 h 3086680"/>
              <a:gd name="connsiteX19" fmla="*/ 2446596 w 3633166"/>
              <a:gd name="connsiteY19" fmla="*/ 572820 h 3086680"/>
              <a:gd name="connsiteX20" fmla="*/ 2488889 w 3633166"/>
              <a:gd name="connsiteY20" fmla="*/ 674905 h 3086680"/>
              <a:gd name="connsiteX21" fmla="*/ 2446596 w 3633166"/>
              <a:gd name="connsiteY21" fmla="*/ 776989 h 3086680"/>
              <a:gd name="connsiteX22" fmla="*/ 165112 w 3633166"/>
              <a:gd name="connsiteY22" fmla="*/ 3058350 h 3086680"/>
              <a:gd name="connsiteX23" fmla="*/ 59707 w 3633166"/>
              <a:gd name="connsiteY23" fmla="*/ 3079316 h 3086680"/>
              <a:gd name="connsiteX24" fmla="*/ 0 w 3633166"/>
              <a:gd name="connsiteY24" fmla="*/ 2989944 h 3086680"/>
              <a:gd name="connsiteX25" fmla="*/ 189019 w 3633166"/>
              <a:gd name="connsiteY25" fmla="*/ 32555 h 3086680"/>
              <a:gd name="connsiteX26" fmla="*/ 871835 w 3633166"/>
              <a:gd name="connsiteY26" fmla="*/ 715034 h 3086680"/>
              <a:gd name="connsiteX27" fmla="*/ 1039040 w 3633166"/>
              <a:gd name="connsiteY27" fmla="*/ 715021 h 3086680"/>
              <a:gd name="connsiteX28" fmla="*/ 1711910 w 3633166"/>
              <a:gd name="connsiteY28" fmla="*/ 42276 h 3086680"/>
              <a:gd name="connsiteX29" fmla="*/ 1813989 w 3633166"/>
              <a:gd name="connsiteY29" fmla="*/ 1 h 3086680"/>
              <a:gd name="connsiteX0" fmla="*/ 3486070 w 3573600"/>
              <a:gd name="connsiteY0" fmla="*/ 436 h 3304161"/>
              <a:gd name="connsiteX1" fmla="*/ 3513898 w 3573600"/>
              <a:gd name="connsiteY1" fmla="*/ 7366 h 3304161"/>
              <a:gd name="connsiteX2" fmla="*/ 3573600 w 3573600"/>
              <a:gd name="connsiteY2" fmla="*/ 96725 h 3304161"/>
              <a:gd name="connsiteX3" fmla="*/ 3573600 w 3573600"/>
              <a:gd name="connsiteY3" fmla="*/ 2975808 h 3304161"/>
              <a:gd name="connsiteX4" fmla="*/ 3505251 w 3573600"/>
              <a:gd name="connsiteY4" fmla="*/ 3078104 h 3304161"/>
              <a:gd name="connsiteX5" fmla="*/ 3384580 w 3573600"/>
              <a:gd name="connsiteY5" fmla="*/ 3054130 h 3304161"/>
              <a:gd name="connsiteX6" fmla="*/ 2701772 w 3573600"/>
              <a:gd name="connsiteY6" fmla="*/ 2371643 h 3304161"/>
              <a:gd name="connsiteX7" fmla="*/ 2534552 w 3573600"/>
              <a:gd name="connsiteY7" fmla="*/ 2371662 h 3304161"/>
              <a:gd name="connsiteX8" fmla="*/ 1861697 w 3573600"/>
              <a:gd name="connsiteY8" fmla="*/ 3044403 h 3304161"/>
              <a:gd name="connsiteX9" fmla="*/ 1657533 w 3573600"/>
              <a:gd name="connsiteY9" fmla="*/ 3044384 h 3304161"/>
              <a:gd name="connsiteX10" fmla="*/ 1126992 w 3573600"/>
              <a:gd name="connsiteY10" fmla="*/ 2513866 h 3304161"/>
              <a:gd name="connsiteX11" fmla="*/ 1126994 w 3573600"/>
              <a:gd name="connsiteY11" fmla="*/ 2513866 h 3304161"/>
              <a:gd name="connsiteX12" fmla="*/ 1084709 w 3573600"/>
              <a:gd name="connsiteY12" fmla="*/ 2411778 h 3304161"/>
              <a:gd name="connsiteX13" fmla="*/ 1126996 w 3573600"/>
              <a:gd name="connsiteY13" fmla="*/ 2309690 h 3304161"/>
              <a:gd name="connsiteX14" fmla="*/ 3408480 w 3573600"/>
              <a:gd name="connsiteY14" fmla="*/ 28331 h 3304161"/>
              <a:gd name="connsiteX15" fmla="*/ 3486070 w 3573600"/>
              <a:gd name="connsiteY15" fmla="*/ 436 h 3304161"/>
              <a:gd name="connsiteX16" fmla="*/ 1754423 w 3573600"/>
              <a:gd name="connsiteY16" fmla="*/ 1 h 3304161"/>
              <a:gd name="connsiteX17" fmla="*/ 1856494 w 3573600"/>
              <a:gd name="connsiteY17" fmla="*/ 42285 h 3304161"/>
              <a:gd name="connsiteX18" fmla="*/ 2387049 w 3573600"/>
              <a:gd name="connsiteY18" fmla="*/ 572820 h 3304161"/>
              <a:gd name="connsiteX19" fmla="*/ 2387030 w 3573600"/>
              <a:gd name="connsiteY19" fmla="*/ 572820 h 3304161"/>
              <a:gd name="connsiteX20" fmla="*/ 2429323 w 3573600"/>
              <a:gd name="connsiteY20" fmla="*/ 674905 h 3304161"/>
              <a:gd name="connsiteX21" fmla="*/ 2387030 w 3573600"/>
              <a:gd name="connsiteY21" fmla="*/ 776989 h 3304161"/>
              <a:gd name="connsiteX22" fmla="*/ 105546 w 3573600"/>
              <a:gd name="connsiteY22" fmla="*/ 3058350 h 3304161"/>
              <a:gd name="connsiteX23" fmla="*/ 141 w 3573600"/>
              <a:gd name="connsiteY23" fmla="*/ 3079316 h 3304161"/>
              <a:gd name="connsiteX24" fmla="*/ 129453 w 3573600"/>
              <a:gd name="connsiteY24" fmla="*/ 32555 h 3304161"/>
              <a:gd name="connsiteX25" fmla="*/ 812269 w 3573600"/>
              <a:gd name="connsiteY25" fmla="*/ 715034 h 3304161"/>
              <a:gd name="connsiteX26" fmla="*/ 979474 w 3573600"/>
              <a:gd name="connsiteY26" fmla="*/ 715021 h 3304161"/>
              <a:gd name="connsiteX27" fmla="*/ 1652344 w 3573600"/>
              <a:gd name="connsiteY27" fmla="*/ 42276 h 3304161"/>
              <a:gd name="connsiteX28" fmla="*/ 1754423 w 3573600"/>
              <a:gd name="connsiteY28" fmla="*/ 1 h 3304161"/>
              <a:gd name="connsiteX0" fmla="*/ 3569374 w 3656904"/>
              <a:gd name="connsiteY0" fmla="*/ 436 h 3086678"/>
              <a:gd name="connsiteX1" fmla="*/ 3597202 w 3656904"/>
              <a:gd name="connsiteY1" fmla="*/ 7366 h 3086678"/>
              <a:gd name="connsiteX2" fmla="*/ 3656904 w 3656904"/>
              <a:gd name="connsiteY2" fmla="*/ 96725 h 3086678"/>
              <a:gd name="connsiteX3" fmla="*/ 3656904 w 3656904"/>
              <a:gd name="connsiteY3" fmla="*/ 2975808 h 3086678"/>
              <a:gd name="connsiteX4" fmla="*/ 3588555 w 3656904"/>
              <a:gd name="connsiteY4" fmla="*/ 3078104 h 3086678"/>
              <a:gd name="connsiteX5" fmla="*/ 3467884 w 3656904"/>
              <a:gd name="connsiteY5" fmla="*/ 3054130 h 3086678"/>
              <a:gd name="connsiteX6" fmla="*/ 2785076 w 3656904"/>
              <a:gd name="connsiteY6" fmla="*/ 2371643 h 3086678"/>
              <a:gd name="connsiteX7" fmla="*/ 2617856 w 3656904"/>
              <a:gd name="connsiteY7" fmla="*/ 2371662 h 3086678"/>
              <a:gd name="connsiteX8" fmla="*/ 1945001 w 3656904"/>
              <a:gd name="connsiteY8" fmla="*/ 3044403 h 3086678"/>
              <a:gd name="connsiteX9" fmla="*/ 1740837 w 3656904"/>
              <a:gd name="connsiteY9" fmla="*/ 3044384 h 3086678"/>
              <a:gd name="connsiteX10" fmla="*/ 1210296 w 3656904"/>
              <a:gd name="connsiteY10" fmla="*/ 2513866 h 3086678"/>
              <a:gd name="connsiteX11" fmla="*/ 1210298 w 3656904"/>
              <a:gd name="connsiteY11" fmla="*/ 2513866 h 3086678"/>
              <a:gd name="connsiteX12" fmla="*/ 1168013 w 3656904"/>
              <a:gd name="connsiteY12" fmla="*/ 2411778 h 3086678"/>
              <a:gd name="connsiteX13" fmla="*/ 1210300 w 3656904"/>
              <a:gd name="connsiteY13" fmla="*/ 2309690 h 3086678"/>
              <a:gd name="connsiteX14" fmla="*/ 3491784 w 3656904"/>
              <a:gd name="connsiteY14" fmla="*/ 28331 h 3086678"/>
              <a:gd name="connsiteX15" fmla="*/ 3569374 w 3656904"/>
              <a:gd name="connsiteY15" fmla="*/ 436 h 3086678"/>
              <a:gd name="connsiteX16" fmla="*/ 1837727 w 3656904"/>
              <a:gd name="connsiteY16" fmla="*/ 1 h 3086678"/>
              <a:gd name="connsiteX17" fmla="*/ 1939798 w 3656904"/>
              <a:gd name="connsiteY17" fmla="*/ 42285 h 3086678"/>
              <a:gd name="connsiteX18" fmla="*/ 2470353 w 3656904"/>
              <a:gd name="connsiteY18" fmla="*/ 572820 h 3086678"/>
              <a:gd name="connsiteX19" fmla="*/ 2470334 w 3656904"/>
              <a:gd name="connsiteY19" fmla="*/ 572820 h 3086678"/>
              <a:gd name="connsiteX20" fmla="*/ 2512627 w 3656904"/>
              <a:gd name="connsiteY20" fmla="*/ 674905 h 3086678"/>
              <a:gd name="connsiteX21" fmla="*/ 2470334 w 3656904"/>
              <a:gd name="connsiteY21" fmla="*/ 776989 h 3086678"/>
              <a:gd name="connsiteX22" fmla="*/ 188850 w 3656904"/>
              <a:gd name="connsiteY22" fmla="*/ 3058350 h 3086678"/>
              <a:gd name="connsiteX23" fmla="*/ 212757 w 3656904"/>
              <a:gd name="connsiteY23" fmla="*/ 32555 h 3086678"/>
              <a:gd name="connsiteX24" fmla="*/ 895573 w 3656904"/>
              <a:gd name="connsiteY24" fmla="*/ 715034 h 3086678"/>
              <a:gd name="connsiteX25" fmla="*/ 1062778 w 3656904"/>
              <a:gd name="connsiteY25" fmla="*/ 715021 h 3086678"/>
              <a:gd name="connsiteX26" fmla="*/ 1735648 w 3656904"/>
              <a:gd name="connsiteY26" fmla="*/ 42276 h 3086678"/>
              <a:gd name="connsiteX27" fmla="*/ 1837727 w 3656904"/>
              <a:gd name="connsiteY27" fmla="*/ 1 h 3086678"/>
              <a:gd name="connsiteX0" fmla="*/ 3415776 w 3503306"/>
              <a:gd name="connsiteY0" fmla="*/ 436 h 3086678"/>
              <a:gd name="connsiteX1" fmla="*/ 3443604 w 3503306"/>
              <a:gd name="connsiteY1" fmla="*/ 7366 h 3086678"/>
              <a:gd name="connsiteX2" fmla="*/ 3503306 w 3503306"/>
              <a:gd name="connsiteY2" fmla="*/ 96725 h 3086678"/>
              <a:gd name="connsiteX3" fmla="*/ 3503306 w 3503306"/>
              <a:gd name="connsiteY3" fmla="*/ 2975808 h 3086678"/>
              <a:gd name="connsiteX4" fmla="*/ 3434957 w 3503306"/>
              <a:gd name="connsiteY4" fmla="*/ 3078104 h 3086678"/>
              <a:gd name="connsiteX5" fmla="*/ 3314286 w 3503306"/>
              <a:gd name="connsiteY5" fmla="*/ 3054130 h 3086678"/>
              <a:gd name="connsiteX6" fmla="*/ 2631478 w 3503306"/>
              <a:gd name="connsiteY6" fmla="*/ 2371643 h 3086678"/>
              <a:gd name="connsiteX7" fmla="*/ 2464258 w 3503306"/>
              <a:gd name="connsiteY7" fmla="*/ 2371662 h 3086678"/>
              <a:gd name="connsiteX8" fmla="*/ 1791403 w 3503306"/>
              <a:gd name="connsiteY8" fmla="*/ 3044403 h 3086678"/>
              <a:gd name="connsiteX9" fmla="*/ 1587239 w 3503306"/>
              <a:gd name="connsiteY9" fmla="*/ 3044384 h 3086678"/>
              <a:gd name="connsiteX10" fmla="*/ 1056698 w 3503306"/>
              <a:gd name="connsiteY10" fmla="*/ 2513866 h 3086678"/>
              <a:gd name="connsiteX11" fmla="*/ 1056700 w 3503306"/>
              <a:gd name="connsiteY11" fmla="*/ 2513866 h 3086678"/>
              <a:gd name="connsiteX12" fmla="*/ 1014415 w 3503306"/>
              <a:gd name="connsiteY12" fmla="*/ 2411778 h 3086678"/>
              <a:gd name="connsiteX13" fmla="*/ 1056702 w 3503306"/>
              <a:gd name="connsiteY13" fmla="*/ 2309690 h 3086678"/>
              <a:gd name="connsiteX14" fmla="*/ 3338186 w 3503306"/>
              <a:gd name="connsiteY14" fmla="*/ 28331 h 3086678"/>
              <a:gd name="connsiteX15" fmla="*/ 3415776 w 3503306"/>
              <a:gd name="connsiteY15" fmla="*/ 436 h 3086678"/>
              <a:gd name="connsiteX16" fmla="*/ 1684129 w 3503306"/>
              <a:gd name="connsiteY16" fmla="*/ 1 h 3086678"/>
              <a:gd name="connsiteX17" fmla="*/ 1786200 w 3503306"/>
              <a:gd name="connsiteY17" fmla="*/ 42285 h 3086678"/>
              <a:gd name="connsiteX18" fmla="*/ 2316755 w 3503306"/>
              <a:gd name="connsiteY18" fmla="*/ 572820 h 3086678"/>
              <a:gd name="connsiteX19" fmla="*/ 2316736 w 3503306"/>
              <a:gd name="connsiteY19" fmla="*/ 572820 h 3086678"/>
              <a:gd name="connsiteX20" fmla="*/ 2359029 w 3503306"/>
              <a:gd name="connsiteY20" fmla="*/ 674905 h 3086678"/>
              <a:gd name="connsiteX21" fmla="*/ 2316736 w 3503306"/>
              <a:gd name="connsiteY21" fmla="*/ 776989 h 3086678"/>
              <a:gd name="connsiteX22" fmla="*/ 35252 w 3503306"/>
              <a:gd name="connsiteY22" fmla="*/ 3058350 h 3086678"/>
              <a:gd name="connsiteX23" fmla="*/ 59159 w 3503306"/>
              <a:gd name="connsiteY23" fmla="*/ 32555 h 3086678"/>
              <a:gd name="connsiteX24" fmla="*/ 741975 w 3503306"/>
              <a:gd name="connsiteY24" fmla="*/ 715034 h 3086678"/>
              <a:gd name="connsiteX25" fmla="*/ 909180 w 3503306"/>
              <a:gd name="connsiteY25" fmla="*/ 715021 h 3086678"/>
              <a:gd name="connsiteX26" fmla="*/ 1582050 w 3503306"/>
              <a:gd name="connsiteY26" fmla="*/ 42276 h 3086678"/>
              <a:gd name="connsiteX27" fmla="*/ 1684129 w 3503306"/>
              <a:gd name="connsiteY27" fmla="*/ 1 h 3086678"/>
              <a:gd name="connsiteX0" fmla="*/ 3419554 w 3507084"/>
              <a:gd name="connsiteY0" fmla="*/ 436 h 3086678"/>
              <a:gd name="connsiteX1" fmla="*/ 3447382 w 3507084"/>
              <a:gd name="connsiteY1" fmla="*/ 7366 h 3086678"/>
              <a:gd name="connsiteX2" fmla="*/ 3507084 w 3507084"/>
              <a:gd name="connsiteY2" fmla="*/ 96725 h 3086678"/>
              <a:gd name="connsiteX3" fmla="*/ 3507084 w 3507084"/>
              <a:gd name="connsiteY3" fmla="*/ 2975808 h 3086678"/>
              <a:gd name="connsiteX4" fmla="*/ 3438735 w 3507084"/>
              <a:gd name="connsiteY4" fmla="*/ 3078104 h 3086678"/>
              <a:gd name="connsiteX5" fmla="*/ 3318064 w 3507084"/>
              <a:gd name="connsiteY5" fmla="*/ 3054130 h 3086678"/>
              <a:gd name="connsiteX6" fmla="*/ 2635256 w 3507084"/>
              <a:gd name="connsiteY6" fmla="*/ 2371643 h 3086678"/>
              <a:gd name="connsiteX7" fmla="*/ 2468036 w 3507084"/>
              <a:gd name="connsiteY7" fmla="*/ 2371662 h 3086678"/>
              <a:gd name="connsiteX8" fmla="*/ 1795181 w 3507084"/>
              <a:gd name="connsiteY8" fmla="*/ 3044403 h 3086678"/>
              <a:gd name="connsiteX9" fmla="*/ 1591017 w 3507084"/>
              <a:gd name="connsiteY9" fmla="*/ 3044384 h 3086678"/>
              <a:gd name="connsiteX10" fmla="*/ 1060476 w 3507084"/>
              <a:gd name="connsiteY10" fmla="*/ 2513866 h 3086678"/>
              <a:gd name="connsiteX11" fmla="*/ 1060478 w 3507084"/>
              <a:gd name="connsiteY11" fmla="*/ 2513866 h 3086678"/>
              <a:gd name="connsiteX12" fmla="*/ 1018193 w 3507084"/>
              <a:gd name="connsiteY12" fmla="*/ 2411778 h 3086678"/>
              <a:gd name="connsiteX13" fmla="*/ 1060480 w 3507084"/>
              <a:gd name="connsiteY13" fmla="*/ 2309690 h 3086678"/>
              <a:gd name="connsiteX14" fmla="*/ 3341964 w 3507084"/>
              <a:gd name="connsiteY14" fmla="*/ 28331 h 3086678"/>
              <a:gd name="connsiteX15" fmla="*/ 3419554 w 3507084"/>
              <a:gd name="connsiteY15" fmla="*/ 436 h 3086678"/>
              <a:gd name="connsiteX16" fmla="*/ 1687907 w 3507084"/>
              <a:gd name="connsiteY16" fmla="*/ 1 h 3086678"/>
              <a:gd name="connsiteX17" fmla="*/ 1789978 w 3507084"/>
              <a:gd name="connsiteY17" fmla="*/ 42285 h 3086678"/>
              <a:gd name="connsiteX18" fmla="*/ 2320533 w 3507084"/>
              <a:gd name="connsiteY18" fmla="*/ 572820 h 3086678"/>
              <a:gd name="connsiteX19" fmla="*/ 2320514 w 3507084"/>
              <a:gd name="connsiteY19" fmla="*/ 572820 h 3086678"/>
              <a:gd name="connsiteX20" fmla="*/ 2362807 w 3507084"/>
              <a:gd name="connsiteY20" fmla="*/ 674905 h 3086678"/>
              <a:gd name="connsiteX21" fmla="*/ 2320514 w 3507084"/>
              <a:gd name="connsiteY21" fmla="*/ 776989 h 3086678"/>
              <a:gd name="connsiteX22" fmla="*/ 39030 w 3507084"/>
              <a:gd name="connsiteY22" fmla="*/ 3058350 h 3086678"/>
              <a:gd name="connsiteX23" fmla="*/ 62937 w 3507084"/>
              <a:gd name="connsiteY23" fmla="*/ 32555 h 3086678"/>
              <a:gd name="connsiteX24" fmla="*/ 745753 w 3507084"/>
              <a:gd name="connsiteY24" fmla="*/ 715034 h 3086678"/>
              <a:gd name="connsiteX25" fmla="*/ 912958 w 3507084"/>
              <a:gd name="connsiteY25" fmla="*/ 715021 h 3086678"/>
              <a:gd name="connsiteX26" fmla="*/ 1585828 w 3507084"/>
              <a:gd name="connsiteY26" fmla="*/ 42276 h 3086678"/>
              <a:gd name="connsiteX27" fmla="*/ 1687907 w 3507084"/>
              <a:gd name="connsiteY27" fmla="*/ 1 h 3086678"/>
              <a:gd name="connsiteX0" fmla="*/ 3434546 w 3522076"/>
              <a:gd name="connsiteY0" fmla="*/ 436 h 3086678"/>
              <a:gd name="connsiteX1" fmla="*/ 3462374 w 3522076"/>
              <a:gd name="connsiteY1" fmla="*/ 7366 h 3086678"/>
              <a:gd name="connsiteX2" fmla="*/ 3522076 w 3522076"/>
              <a:gd name="connsiteY2" fmla="*/ 96725 h 3086678"/>
              <a:gd name="connsiteX3" fmla="*/ 3522076 w 3522076"/>
              <a:gd name="connsiteY3" fmla="*/ 2975808 h 3086678"/>
              <a:gd name="connsiteX4" fmla="*/ 3453727 w 3522076"/>
              <a:gd name="connsiteY4" fmla="*/ 3078104 h 3086678"/>
              <a:gd name="connsiteX5" fmla="*/ 3333056 w 3522076"/>
              <a:gd name="connsiteY5" fmla="*/ 3054130 h 3086678"/>
              <a:gd name="connsiteX6" fmla="*/ 2650248 w 3522076"/>
              <a:gd name="connsiteY6" fmla="*/ 2371643 h 3086678"/>
              <a:gd name="connsiteX7" fmla="*/ 2483028 w 3522076"/>
              <a:gd name="connsiteY7" fmla="*/ 2371662 h 3086678"/>
              <a:gd name="connsiteX8" fmla="*/ 1810173 w 3522076"/>
              <a:gd name="connsiteY8" fmla="*/ 3044403 h 3086678"/>
              <a:gd name="connsiteX9" fmla="*/ 1606009 w 3522076"/>
              <a:gd name="connsiteY9" fmla="*/ 3044384 h 3086678"/>
              <a:gd name="connsiteX10" fmla="*/ 1075468 w 3522076"/>
              <a:gd name="connsiteY10" fmla="*/ 2513866 h 3086678"/>
              <a:gd name="connsiteX11" fmla="*/ 1075470 w 3522076"/>
              <a:gd name="connsiteY11" fmla="*/ 2513866 h 3086678"/>
              <a:gd name="connsiteX12" fmla="*/ 1033185 w 3522076"/>
              <a:gd name="connsiteY12" fmla="*/ 2411778 h 3086678"/>
              <a:gd name="connsiteX13" fmla="*/ 1075472 w 3522076"/>
              <a:gd name="connsiteY13" fmla="*/ 2309690 h 3086678"/>
              <a:gd name="connsiteX14" fmla="*/ 3356956 w 3522076"/>
              <a:gd name="connsiteY14" fmla="*/ 28331 h 3086678"/>
              <a:gd name="connsiteX15" fmla="*/ 3434546 w 3522076"/>
              <a:gd name="connsiteY15" fmla="*/ 436 h 3086678"/>
              <a:gd name="connsiteX16" fmla="*/ 1702899 w 3522076"/>
              <a:gd name="connsiteY16" fmla="*/ 1 h 3086678"/>
              <a:gd name="connsiteX17" fmla="*/ 1804970 w 3522076"/>
              <a:gd name="connsiteY17" fmla="*/ 42285 h 3086678"/>
              <a:gd name="connsiteX18" fmla="*/ 2335525 w 3522076"/>
              <a:gd name="connsiteY18" fmla="*/ 572820 h 3086678"/>
              <a:gd name="connsiteX19" fmla="*/ 2335506 w 3522076"/>
              <a:gd name="connsiteY19" fmla="*/ 572820 h 3086678"/>
              <a:gd name="connsiteX20" fmla="*/ 2377799 w 3522076"/>
              <a:gd name="connsiteY20" fmla="*/ 674905 h 3086678"/>
              <a:gd name="connsiteX21" fmla="*/ 2335506 w 3522076"/>
              <a:gd name="connsiteY21" fmla="*/ 776989 h 3086678"/>
              <a:gd name="connsiteX22" fmla="*/ 54022 w 3522076"/>
              <a:gd name="connsiteY22" fmla="*/ 3058350 h 3086678"/>
              <a:gd name="connsiteX23" fmla="*/ 55754 w 3522076"/>
              <a:gd name="connsiteY23" fmla="*/ 28120 h 3086678"/>
              <a:gd name="connsiteX24" fmla="*/ 760745 w 3522076"/>
              <a:gd name="connsiteY24" fmla="*/ 715034 h 3086678"/>
              <a:gd name="connsiteX25" fmla="*/ 927950 w 3522076"/>
              <a:gd name="connsiteY25" fmla="*/ 715021 h 3086678"/>
              <a:gd name="connsiteX26" fmla="*/ 1600820 w 3522076"/>
              <a:gd name="connsiteY26" fmla="*/ 42276 h 3086678"/>
              <a:gd name="connsiteX27" fmla="*/ 1702899 w 3522076"/>
              <a:gd name="connsiteY27" fmla="*/ 1 h 3086678"/>
              <a:gd name="connsiteX0" fmla="*/ 3385339 w 3472869"/>
              <a:gd name="connsiteY0" fmla="*/ 436 h 3086678"/>
              <a:gd name="connsiteX1" fmla="*/ 3413167 w 3472869"/>
              <a:gd name="connsiteY1" fmla="*/ 7366 h 3086678"/>
              <a:gd name="connsiteX2" fmla="*/ 3472869 w 3472869"/>
              <a:gd name="connsiteY2" fmla="*/ 96725 h 3086678"/>
              <a:gd name="connsiteX3" fmla="*/ 3472869 w 3472869"/>
              <a:gd name="connsiteY3" fmla="*/ 2975808 h 3086678"/>
              <a:gd name="connsiteX4" fmla="*/ 3404520 w 3472869"/>
              <a:gd name="connsiteY4" fmla="*/ 3078104 h 3086678"/>
              <a:gd name="connsiteX5" fmla="*/ 3283849 w 3472869"/>
              <a:gd name="connsiteY5" fmla="*/ 3054130 h 3086678"/>
              <a:gd name="connsiteX6" fmla="*/ 2601041 w 3472869"/>
              <a:gd name="connsiteY6" fmla="*/ 2371643 h 3086678"/>
              <a:gd name="connsiteX7" fmla="*/ 2433821 w 3472869"/>
              <a:gd name="connsiteY7" fmla="*/ 2371662 h 3086678"/>
              <a:gd name="connsiteX8" fmla="*/ 1760966 w 3472869"/>
              <a:gd name="connsiteY8" fmla="*/ 3044403 h 3086678"/>
              <a:gd name="connsiteX9" fmla="*/ 1556802 w 3472869"/>
              <a:gd name="connsiteY9" fmla="*/ 3044384 h 3086678"/>
              <a:gd name="connsiteX10" fmla="*/ 1026261 w 3472869"/>
              <a:gd name="connsiteY10" fmla="*/ 2513866 h 3086678"/>
              <a:gd name="connsiteX11" fmla="*/ 1026263 w 3472869"/>
              <a:gd name="connsiteY11" fmla="*/ 2513866 h 3086678"/>
              <a:gd name="connsiteX12" fmla="*/ 983978 w 3472869"/>
              <a:gd name="connsiteY12" fmla="*/ 2411778 h 3086678"/>
              <a:gd name="connsiteX13" fmla="*/ 1026265 w 3472869"/>
              <a:gd name="connsiteY13" fmla="*/ 2309690 h 3086678"/>
              <a:gd name="connsiteX14" fmla="*/ 3307749 w 3472869"/>
              <a:gd name="connsiteY14" fmla="*/ 28331 h 3086678"/>
              <a:gd name="connsiteX15" fmla="*/ 3385339 w 3472869"/>
              <a:gd name="connsiteY15" fmla="*/ 436 h 3086678"/>
              <a:gd name="connsiteX16" fmla="*/ 1653692 w 3472869"/>
              <a:gd name="connsiteY16" fmla="*/ 1 h 3086678"/>
              <a:gd name="connsiteX17" fmla="*/ 1755763 w 3472869"/>
              <a:gd name="connsiteY17" fmla="*/ 42285 h 3086678"/>
              <a:gd name="connsiteX18" fmla="*/ 2286318 w 3472869"/>
              <a:gd name="connsiteY18" fmla="*/ 572820 h 3086678"/>
              <a:gd name="connsiteX19" fmla="*/ 2286299 w 3472869"/>
              <a:gd name="connsiteY19" fmla="*/ 572820 h 3086678"/>
              <a:gd name="connsiteX20" fmla="*/ 2328592 w 3472869"/>
              <a:gd name="connsiteY20" fmla="*/ 674905 h 3086678"/>
              <a:gd name="connsiteX21" fmla="*/ 2286299 w 3472869"/>
              <a:gd name="connsiteY21" fmla="*/ 776989 h 3086678"/>
              <a:gd name="connsiteX22" fmla="*/ 4815 w 3472869"/>
              <a:gd name="connsiteY22" fmla="*/ 3058350 h 3086678"/>
              <a:gd name="connsiteX23" fmla="*/ 6547 w 3472869"/>
              <a:gd name="connsiteY23" fmla="*/ 28120 h 3086678"/>
              <a:gd name="connsiteX24" fmla="*/ 711538 w 3472869"/>
              <a:gd name="connsiteY24" fmla="*/ 715034 h 3086678"/>
              <a:gd name="connsiteX25" fmla="*/ 878743 w 3472869"/>
              <a:gd name="connsiteY25" fmla="*/ 715021 h 3086678"/>
              <a:gd name="connsiteX26" fmla="*/ 1551613 w 3472869"/>
              <a:gd name="connsiteY26" fmla="*/ 42276 h 3086678"/>
              <a:gd name="connsiteX27" fmla="*/ 1653692 w 3472869"/>
              <a:gd name="connsiteY27" fmla="*/ 1 h 3086678"/>
              <a:gd name="connsiteX0" fmla="*/ 3380978 w 3468508"/>
              <a:gd name="connsiteY0" fmla="*/ 436 h 3086678"/>
              <a:gd name="connsiteX1" fmla="*/ 3408806 w 3468508"/>
              <a:gd name="connsiteY1" fmla="*/ 7366 h 3086678"/>
              <a:gd name="connsiteX2" fmla="*/ 3468508 w 3468508"/>
              <a:gd name="connsiteY2" fmla="*/ 96725 h 3086678"/>
              <a:gd name="connsiteX3" fmla="*/ 3468508 w 3468508"/>
              <a:gd name="connsiteY3" fmla="*/ 2975808 h 3086678"/>
              <a:gd name="connsiteX4" fmla="*/ 3400159 w 3468508"/>
              <a:gd name="connsiteY4" fmla="*/ 3078104 h 3086678"/>
              <a:gd name="connsiteX5" fmla="*/ 3279488 w 3468508"/>
              <a:gd name="connsiteY5" fmla="*/ 3054130 h 3086678"/>
              <a:gd name="connsiteX6" fmla="*/ 2596680 w 3468508"/>
              <a:gd name="connsiteY6" fmla="*/ 2371643 h 3086678"/>
              <a:gd name="connsiteX7" fmla="*/ 2429460 w 3468508"/>
              <a:gd name="connsiteY7" fmla="*/ 2371662 h 3086678"/>
              <a:gd name="connsiteX8" fmla="*/ 1756605 w 3468508"/>
              <a:gd name="connsiteY8" fmla="*/ 3044403 h 3086678"/>
              <a:gd name="connsiteX9" fmla="*/ 1552441 w 3468508"/>
              <a:gd name="connsiteY9" fmla="*/ 3044384 h 3086678"/>
              <a:gd name="connsiteX10" fmla="*/ 1021900 w 3468508"/>
              <a:gd name="connsiteY10" fmla="*/ 2513866 h 3086678"/>
              <a:gd name="connsiteX11" fmla="*/ 1021902 w 3468508"/>
              <a:gd name="connsiteY11" fmla="*/ 2513866 h 3086678"/>
              <a:gd name="connsiteX12" fmla="*/ 979617 w 3468508"/>
              <a:gd name="connsiteY12" fmla="*/ 2411778 h 3086678"/>
              <a:gd name="connsiteX13" fmla="*/ 1021904 w 3468508"/>
              <a:gd name="connsiteY13" fmla="*/ 2309690 h 3086678"/>
              <a:gd name="connsiteX14" fmla="*/ 3303388 w 3468508"/>
              <a:gd name="connsiteY14" fmla="*/ 28331 h 3086678"/>
              <a:gd name="connsiteX15" fmla="*/ 3380978 w 3468508"/>
              <a:gd name="connsiteY15" fmla="*/ 436 h 3086678"/>
              <a:gd name="connsiteX16" fmla="*/ 1649331 w 3468508"/>
              <a:gd name="connsiteY16" fmla="*/ 1 h 3086678"/>
              <a:gd name="connsiteX17" fmla="*/ 1751402 w 3468508"/>
              <a:gd name="connsiteY17" fmla="*/ 42285 h 3086678"/>
              <a:gd name="connsiteX18" fmla="*/ 2281957 w 3468508"/>
              <a:gd name="connsiteY18" fmla="*/ 572820 h 3086678"/>
              <a:gd name="connsiteX19" fmla="*/ 2281938 w 3468508"/>
              <a:gd name="connsiteY19" fmla="*/ 572820 h 3086678"/>
              <a:gd name="connsiteX20" fmla="*/ 2324231 w 3468508"/>
              <a:gd name="connsiteY20" fmla="*/ 674905 h 3086678"/>
              <a:gd name="connsiteX21" fmla="*/ 2281938 w 3468508"/>
              <a:gd name="connsiteY21" fmla="*/ 776989 h 3086678"/>
              <a:gd name="connsiteX22" fmla="*/ 454 w 3468508"/>
              <a:gd name="connsiteY22" fmla="*/ 3058350 h 3086678"/>
              <a:gd name="connsiteX23" fmla="*/ 239207 w 3468508"/>
              <a:gd name="connsiteY23" fmla="*/ 254837 h 3086678"/>
              <a:gd name="connsiteX24" fmla="*/ 707177 w 3468508"/>
              <a:gd name="connsiteY24" fmla="*/ 715034 h 3086678"/>
              <a:gd name="connsiteX25" fmla="*/ 874382 w 3468508"/>
              <a:gd name="connsiteY25" fmla="*/ 715021 h 3086678"/>
              <a:gd name="connsiteX26" fmla="*/ 1547252 w 3468508"/>
              <a:gd name="connsiteY26" fmla="*/ 42276 h 3086678"/>
              <a:gd name="connsiteX27" fmla="*/ 1649331 w 3468508"/>
              <a:gd name="connsiteY27" fmla="*/ 1 h 3086678"/>
              <a:gd name="connsiteX0" fmla="*/ 3144443 w 3231973"/>
              <a:gd name="connsiteY0" fmla="*/ 436 h 3086678"/>
              <a:gd name="connsiteX1" fmla="*/ 3172271 w 3231973"/>
              <a:gd name="connsiteY1" fmla="*/ 7366 h 3086678"/>
              <a:gd name="connsiteX2" fmla="*/ 3231973 w 3231973"/>
              <a:gd name="connsiteY2" fmla="*/ 96725 h 3086678"/>
              <a:gd name="connsiteX3" fmla="*/ 3231973 w 3231973"/>
              <a:gd name="connsiteY3" fmla="*/ 2975808 h 3086678"/>
              <a:gd name="connsiteX4" fmla="*/ 3163624 w 3231973"/>
              <a:gd name="connsiteY4" fmla="*/ 3078104 h 3086678"/>
              <a:gd name="connsiteX5" fmla="*/ 3042953 w 3231973"/>
              <a:gd name="connsiteY5" fmla="*/ 3054130 h 3086678"/>
              <a:gd name="connsiteX6" fmla="*/ 2360145 w 3231973"/>
              <a:gd name="connsiteY6" fmla="*/ 2371643 h 3086678"/>
              <a:gd name="connsiteX7" fmla="*/ 2192925 w 3231973"/>
              <a:gd name="connsiteY7" fmla="*/ 2371662 h 3086678"/>
              <a:gd name="connsiteX8" fmla="*/ 1520070 w 3231973"/>
              <a:gd name="connsiteY8" fmla="*/ 3044403 h 3086678"/>
              <a:gd name="connsiteX9" fmla="*/ 1315906 w 3231973"/>
              <a:gd name="connsiteY9" fmla="*/ 3044384 h 3086678"/>
              <a:gd name="connsiteX10" fmla="*/ 785365 w 3231973"/>
              <a:gd name="connsiteY10" fmla="*/ 2513866 h 3086678"/>
              <a:gd name="connsiteX11" fmla="*/ 785367 w 3231973"/>
              <a:gd name="connsiteY11" fmla="*/ 2513866 h 3086678"/>
              <a:gd name="connsiteX12" fmla="*/ 743082 w 3231973"/>
              <a:gd name="connsiteY12" fmla="*/ 2411778 h 3086678"/>
              <a:gd name="connsiteX13" fmla="*/ 785369 w 3231973"/>
              <a:gd name="connsiteY13" fmla="*/ 2309690 h 3086678"/>
              <a:gd name="connsiteX14" fmla="*/ 3066853 w 3231973"/>
              <a:gd name="connsiteY14" fmla="*/ 28331 h 3086678"/>
              <a:gd name="connsiteX15" fmla="*/ 3144443 w 3231973"/>
              <a:gd name="connsiteY15" fmla="*/ 436 h 3086678"/>
              <a:gd name="connsiteX16" fmla="*/ 1412796 w 3231973"/>
              <a:gd name="connsiteY16" fmla="*/ 1 h 3086678"/>
              <a:gd name="connsiteX17" fmla="*/ 1514867 w 3231973"/>
              <a:gd name="connsiteY17" fmla="*/ 42285 h 3086678"/>
              <a:gd name="connsiteX18" fmla="*/ 2045422 w 3231973"/>
              <a:gd name="connsiteY18" fmla="*/ 572820 h 3086678"/>
              <a:gd name="connsiteX19" fmla="*/ 2045403 w 3231973"/>
              <a:gd name="connsiteY19" fmla="*/ 572820 h 3086678"/>
              <a:gd name="connsiteX20" fmla="*/ 2087696 w 3231973"/>
              <a:gd name="connsiteY20" fmla="*/ 674905 h 3086678"/>
              <a:gd name="connsiteX21" fmla="*/ 2045403 w 3231973"/>
              <a:gd name="connsiteY21" fmla="*/ 776989 h 3086678"/>
              <a:gd name="connsiteX22" fmla="*/ 6093 w 3231973"/>
              <a:gd name="connsiteY22" fmla="*/ 2816176 h 3086678"/>
              <a:gd name="connsiteX23" fmla="*/ 2672 w 3231973"/>
              <a:gd name="connsiteY23" fmla="*/ 254837 h 3086678"/>
              <a:gd name="connsiteX24" fmla="*/ 470642 w 3231973"/>
              <a:gd name="connsiteY24" fmla="*/ 715034 h 3086678"/>
              <a:gd name="connsiteX25" fmla="*/ 637847 w 3231973"/>
              <a:gd name="connsiteY25" fmla="*/ 715021 h 3086678"/>
              <a:gd name="connsiteX26" fmla="*/ 1310717 w 3231973"/>
              <a:gd name="connsiteY26" fmla="*/ 42276 h 3086678"/>
              <a:gd name="connsiteX27" fmla="*/ 1412796 w 3231973"/>
              <a:gd name="connsiteY27" fmla="*/ 1 h 3086678"/>
              <a:gd name="connsiteX0" fmla="*/ 3141771 w 3229301"/>
              <a:gd name="connsiteY0" fmla="*/ 436 h 3086678"/>
              <a:gd name="connsiteX1" fmla="*/ 3169599 w 3229301"/>
              <a:gd name="connsiteY1" fmla="*/ 7366 h 3086678"/>
              <a:gd name="connsiteX2" fmla="*/ 3229301 w 3229301"/>
              <a:gd name="connsiteY2" fmla="*/ 96725 h 3086678"/>
              <a:gd name="connsiteX3" fmla="*/ 3229301 w 3229301"/>
              <a:gd name="connsiteY3" fmla="*/ 2975808 h 3086678"/>
              <a:gd name="connsiteX4" fmla="*/ 3160952 w 3229301"/>
              <a:gd name="connsiteY4" fmla="*/ 3078104 h 3086678"/>
              <a:gd name="connsiteX5" fmla="*/ 3040281 w 3229301"/>
              <a:gd name="connsiteY5" fmla="*/ 3054130 h 3086678"/>
              <a:gd name="connsiteX6" fmla="*/ 2357473 w 3229301"/>
              <a:gd name="connsiteY6" fmla="*/ 2371643 h 3086678"/>
              <a:gd name="connsiteX7" fmla="*/ 2190253 w 3229301"/>
              <a:gd name="connsiteY7" fmla="*/ 2371662 h 3086678"/>
              <a:gd name="connsiteX8" fmla="*/ 1517398 w 3229301"/>
              <a:gd name="connsiteY8" fmla="*/ 3044403 h 3086678"/>
              <a:gd name="connsiteX9" fmla="*/ 1313234 w 3229301"/>
              <a:gd name="connsiteY9" fmla="*/ 3044384 h 3086678"/>
              <a:gd name="connsiteX10" fmla="*/ 782693 w 3229301"/>
              <a:gd name="connsiteY10" fmla="*/ 2513866 h 3086678"/>
              <a:gd name="connsiteX11" fmla="*/ 782695 w 3229301"/>
              <a:gd name="connsiteY11" fmla="*/ 2513866 h 3086678"/>
              <a:gd name="connsiteX12" fmla="*/ 740410 w 3229301"/>
              <a:gd name="connsiteY12" fmla="*/ 2411778 h 3086678"/>
              <a:gd name="connsiteX13" fmla="*/ 782697 w 3229301"/>
              <a:gd name="connsiteY13" fmla="*/ 2309690 h 3086678"/>
              <a:gd name="connsiteX14" fmla="*/ 3064181 w 3229301"/>
              <a:gd name="connsiteY14" fmla="*/ 28331 h 3086678"/>
              <a:gd name="connsiteX15" fmla="*/ 3141771 w 3229301"/>
              <a:gd name="connsiteY15" fmla="*/ 436 h 3086678"/>
              <a:gd name="connsiteX16" fmla="*/ 1410124 w 3229301"/>
              <a:gd name="connsiteY16" fmla="*/ 1 h 3086678"/>
              <a:gd name="connsiteX17" fmla="*/ 1512195 w 3229301"/>
              <a:gd name="connsiteY17" fmla="*/ 42285 h 3086678"/>
              <a:gd name="connsiteX18" fmla="*/ 2042750 w 3229301"/>
              <a:gd name="connsiteY18" fmla="*/ 572820 h 3086678"/>
              <a:gd name="connsiteX19" fmla="*/ 2042731 w 3229301"/>
              <a:gd name="connsiteY19" fmla="*/ 572820 h 3086678"/>
              <a:gd name="connsiteX20" fmla="*/ 2085024 w 3229301"/>
              <a:gd name="connsiteY20" fmla="*/ 674905 h 3086678"/>
              <a:gd name="connsiteX21" fmla="*/ 2042731 w 3229301"/>
              <a:gd name="connsiteY21" fmla="*/ 776989 h 3086678"/>
              <a:gd name="connsiteX22" fmla="*/ 3421 w 3229301"/>
              <a:gd name="connsiteY22" fmla="*/ 2816176 h 3086678"/>
              <a:gd name="connsiteX23" fmla="*/ 0 w 3229301"/>
              <a:gd name="connsiteY23" fmla="*/ 254837 h 3086678"/>
              <a:gd name="connsiteX24" fmla="*/ 467970 w 3229301"/>
              <a:gd name="connsiteY24" fmla="*/ 715034 h 3086678"/>
              <a:gd name="connsiteX25" fmla="*/ 635175 w 3229301"/>
              <a:gd name="connsiteY25" fmla="*/ 715021 h 3086678"/>
              <a:gd name="connsiteX26" fmla="*/ 1308045 w 3229301"/>
              <a:gd name="connsiteY26" fmla="*/ 42276 h 3086678"/>
              <a:gd name="connsiteX27" fmla="*/ 1410124 w 3229301"/>
              <a:gd name="connsiteY27" fmla="*/ 1 h 308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29301" h="3086678">
                <a:moveTo>
                  <a:pt x="3141771" y="436"/>
                </a:moveTo>
                <a:lnTo>
                  <a:pt x="3169599" y="7366"/>
                </a:lnTo>
                <a:cubicBezTo>
                  <a:pt x="3205742" y="22338"/>
                  <a:pt x="3229301" y="57604"/>
                  <a:pt x="3229301" y="96725"/>
                </a:cubicBezTo>
                <a:lnTo>
                  <a:pt x="3229301" y="2975808"/>
                </a:lnTo>
                <a:cubicBezTo>
                  <a:pt x="3229301" y="3020580"/>
                  <a:pt x="3202317" y="3060961"/>
                  <a:pt x="3160952" y="3078104"/>
                </a:cubicBezTo>
                <a:cubicBezTo>
                  <a:pt x="3119587" y="3095249"/>
                  <a:pt x="3071958" y="3085787"/>
                  <a:pt x="3040281" y="3054130"/>
                </a:cubicBezTo>
                <a:lnTo>
                  <a:pt x="2357473" y="2371643"/>
                </a:lnTo>
                <a:cubicBezTo>
                  <a:pt x="2311283" y="2325491"/>
                  <a:pt x="2236444" y="2325491"/>
                  <a:pt x="2190253" y="2371662"/>
                </a:cubicBezTo>
                <a:lnTo>
                  <a:pt x="1517398" y="3044403"/>
                </a:lnTo>
                <a:cubicBezTo>
                  <a:pt x="1461011" y="3100774"/>
                  <a:pt x="1369610" y="3100774"/>
                  <a:pt x="1313234" y="3044384"/>
                </a:cubicBezTo>
                <a:lnTo>
                  <a:pt x="782693" y="2513866"/>
                </a:lnTo>
                <a:lnTo>
                  <a:pt x="782695" y="2513866"/>
                </a:lnTo>
                <a:cubicBezTo>
                  <a:pt x="755620" y="2486788"/>
                  <a:pt x="740410" y="2450059"/>
                  <a:pt x="740410" y="2411778"/>
                </a:cubicBezTo>
                <a:cubicBezTo>
                  <a:pt x="740410" y="2373479"/>
                  <a:pt x="755622" y="2336769"/>
                  <a:pt x="782697" y="2309690"/>
                </a:cubicBezTo>
                <a:lnTo>
                  <a:pt x="3064181" y="28331"/>
                </a:lnTo>
                <a:cubicBezTo>
                  <a:pt x="3084930" y="7585"/>
                  <a:pt x="3113523" y="-2256"/>
                  <a:pt x="3141771" y="436"/>
                </a:cubicBezTo>
                <a:close/>
                <a:moveTo>
                  <a:pt x="1410124" y="1"/>
                </a:moveTo>
                <a:cubicBezTo>
                  <a:pt x="1447068" y="3"/>
                  <a:pt x="1484011" y="14098"/>
                  <a:pt x="1512195" y="42285"/>
                </a:cubicBezTo>
                <a:lnTo>
                  <a:pt x="2042750" y="572820"/>
                </a:lnTo>
                <a:lnTo>
                  <a:pt x="2042731" y="572820"/>
                </a:lnTo>
                <a:cubicBezTo>
                  <a:pt x="2069810" y="599895"/>
                  <a:pt x="2085024" y="636616"/>
                  <a:pt x="2085024" y="674905"/>
                </a:cubicBezTo>
                <a:cubicBezTo>
                  <a:pt x="2085024" y="713195"/>
                  <a:pt x="2069810" y="749914"/>
                  <a:pt x="2042731" y="776989"/>
                </a:cubicBezTo>
                <a:lnTo>
                  <a:pt x="3421" y="2816176"/>
                </a:lnTo>
                <a:cubicBezTo>
                  <a:pt x="6301" y="2238996"/>
                  <a:pt x="1963" y="716354"/>
                  <a:pt x="0" y="254837"/>
                </a:cubicBezTo>
                <a:lnTo>
                  <a:pt x="467970" y="715034"/>
                </a:lnTo>
                <a:cubicBezTo>
                  <a:pt x="514151" y="761192"/>
                  <a:pt x="589002" y="761187"/>
                  <a:pt x="635175" y="715021"/>
                </a:cubicBezTo>
                <a:lnTo>
                  <a:pt x="1308045" y="42276"/>
                </a:lnTo>
                <a:cubicBezTo>
                  <a:pt x="1336235" y="14091"/>
                  <a:pt x="1373181" y="-1"/>
                  <a:pt x="1410124" y="1"/>
                </a:cubicBezTo>
                <a:close/>
              </a:path>
            </a:pathLst>
          </a:custGeom>
          <a:solidFill>
            <a:schemeClr val="bg2">
              <a:lumMod val="85000"/>
            </a:schemeClr>
          </a:solidFill>
        </p:spPr>
        <p:txBody>
          <a:bodyPr wrap="square" anchor="ctr">
            <a:noAutofit/>
          </a:bodyPr>
          <a:lstStyle>
            <a:lvl1pPr marL="0" indent="0" algn="ctr">
              <a:buNone/>
              <a:defRPr/>
            </a:lvl1pPr>
          </a:lstStyle>
          <a:p>
            <a:endParaRPr lang="en-GB" dirty="0"/>
          </a:p>
        </p:txBody>
      </p:sp>
      <p:sp>
        <p:nvSpPr>
          <p:cNvPr id="7" name="Content Placeholder 7">
            <a:extLst>
              <a:ext uri="{FF2B5EF4-FFF2-40B4-BE49-F238E27FC236}">
                <a16:creationId xmlns:a16="http://schemas.microsoft.com/office/drawing/2014/main" id="{41A86423-6830-C742-FBEF-2F933EFEE7E4}"/>
              </a:ext>
            </a:extLst>
          </p:cNvPr>
          <p:cNvSpPr>
            <a:spLocks noGrp="1"/>
          </p:cNvSpPr>
          <p:nvPr>
            <p:ph sz="quarter" idx="42"/>
          </p:nvPr>
        </p:nvSpPr>
        <p:spPr>
          <a:xfrm>
            <a:off x="4941094" y="1790701"/>
            <a:ext cx="3713956" cy="2014537"/>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12" name="Title 1">
            <a:extLst>
              <a:ext uri="{FF2B5EF4-FFF2-40B4-BE49-F238E27FC236}">
                <a16:creationId xmlns:a16="http://schemas.microsoft.com/office/drawing/2014/main" id="{C75028BB-E30F-0CC0-1AF3-7CE9BAD04BB9}"/>
              </a:ext>
            </a:extLst>
          </p:cNvPr>
          <p:cNvSpPr>
            <a:spLocks noGrp="1"/>
          </p:cNvSpPr>
          <p:nvPr>
            <p:ph type="title" hasCustomPrompt="1"/>
          </p:nvPr>
        </p:nvSpPr>
        <p:spPr>
          <a:xfrm>
            <a:off x="4941093" y="1304131"/>
            <a:ext cx="3713956" cy="440075"/>
          </a:xfrm>
        </p:spPr>
        <p:txBody>
          <a:bodyPr tIns="0" rIns="0" anchor="t">
            <a:noAutofit/>
          </a:bodyPr>
          <a:lstStyle>
            <a:lvl1pPr>
              <a:defRPr sz="2800"/>
            </a:lvl1pPr>
          </a:lstStyle>
          <a:p>
            <a:r>
              <a:rPr lang="en-GB" dirty="0"/>
              <a:t>Slide title</a:t>
            </a:r>
          </a:p>
        </p:txBody>
      </p:sp>
      <p:sp>
        <p:nvSpPr>
          <p:cNvPr id="5" name="Text Placeholder 29">
            <a:extLst>
              <a:ext uri="{FF2B5EF4-FFF2-40B4-BE49-F238E27FC236}">
                <a16:creationId xmlns:a16="http://schemas.microsoft.com/office/drawing/2014/main" id="{559C0093-F213-9BF8-EA85-5EB53B24E230}"/>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Tree>
    <p:extLst>
      <p:ext uri="{BB962C8B-B14F-4D97-AF65-F5344CB8AC3E}">
        <p14:creationId xmlns:p14="http://schemas.microsoft.com/office/powerpoint/2010/main" val="1946862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x7">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9D446CBF-2CA8-A3D4-4B64-685D3E8AB1AA}"/>
              </a:ext>
            </a:extLst>
          </p:cNvPr>
          <p:cNvPicPr>
            <a:picLocks noChangeAspect="1"/>
          </p:cNvPicPr>
          <p:nvPr userDrawn="1"/>
        </p:nvPicPr>
        <p:blipFill>
          <a:blip r:embed="rId4">
            <a:extLst>
              <a:ext uri="{96DAC541-7B7A-43D3-8B79-37D633B846F1}">
                <asvg:svgBlip xmlns:asvg="http://schemas.microsoft.com/office/drawing/2016/SVG/main" r:embed="rId5"/>
              </a:ext>
            </a:extLst>
          </a:blip>
          <a:srcRect l="775" r="775"/>
          <a:stretch>
            <a:fillRect/>
          </a:stretch>
        </p:blipFill>
        <p:spPr>
          <a:xfrm>
            <a:off x="0" y="0"/>
            <a:ext cx="9152001" cy="5148000"/>
          </a:xfrm>
          <a:prstGeom prst="rect">
            <a:avLst/>
          </a:prstGeom>
        </p:spPr>
      </p:pic>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526905878"/>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6" imgW="572" imgH="429" progId="TCLayout.ActiveDocument.1">
                  <p:embed/>
                </p:oleObj>
              </mc:Choice>
              <mc:Fallback>
                <p:oleObj name="think-cell Slide" r:id="rId6" imgW="572" imgH="429" progId="TCLayout.ActiveDocument.1">
                  <p:embed/>
                  <p:pic>
                    <p:nvPicPr>
                      <p:cNvPr id="3" name="Object 2" hidden="1"/>
                      <p:cNvPicPr/>
                      <p:nvPr/>
                    </p:nvPicPr>
                    <p:blipFill>
                      <a:blip r:embed="rId7"/>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5" name="Slide Number Placeholder 8">
            <a:extLst>
              <a:ext uri="{FF2B5EF4-FFF2-40B4-BE49-F238E27FC236}">
                <a16:creationId xmlns:a16="http://schemas.microsoft.com/office/drawing/2014/main" id="{E7428AC4-D9E9-95B1-E569-3BF10F6703AC}"/>
              </a:ext>
            </a:extLst>
          </p:cNvPr>
          <p:cNvSpPr>
            <a:spLocks noGrp="1"/>
          </p:cNvSpPr>
          <p:nvPr>
            <p:ph type="sldNum" sz="quarter" idx="16"/>
          </p:nvPr>
        </p:nvSpPr>
        <p:spPr>
          <a:xfrm>
            <a:off x="6927850" y="4771920"/>
            <a:ext cx="2057400" cy="200025"/>
          </a:xfrm>
        </p:spPr>
        <p:txBody>
          <a:bodyPr/>
          <a:lstStyle/>
          <a:p>
            <a:fld id="{CC6EE8D8-BDE1-7940-A77B-94F3F186491E}" type="slidenum">
              <a:rPr lang="en-GB" smtClean="0"/>
              <a:pPr/>
              <a:t>‹#›</a:t>
            </a:fld>
            <a:endParaRPr lang="en-GB" dirty="0"/>
          </a:p>
        </p:txBody>
      </p:sp>
      <p:sp>
        <p:nvSpPr>
          <p:cNvPr id="6" name="Title 1">
            <a:extLst>
              <a:ext uri="{FF2B5EF4-FFF2-40B4-BE49-F238E27FC236}">
                <a16:creationId xmlns:a16="http://schemas.microsoft.com/office/drawing/2014/main" id="{FFA9EAC8-864F-90F8-04D8-3ACA8BACE0CB}"/>
              </a:ext>
            </a:extLst>
          </p:cNvPr>
          <p:cNvSpPr>
            <a:spLocks noGrp="1"/>
          </p:cNvSpPr>
          <p:nvPr>
            <p:ph type="title" hasCustomPrompt="1"/>
          </p:nvPr>
        </p:nvSpPr>
        <p:spPr>
          <a:xfrm>
            <a:off x="152400" y="447675"/>
            <a:ext cx="8842248" cy="440075"/>
          </a:xfrm>
        </p:spPr>
        <p:txBody>
          <a:bodyPr vert="horz" tIns="0" rIns="0" anchor="t"/>
          <a:lstStyle>
            <a:lvl1pPr>
              <a:defRPr sz="2800"/>
            </a:lvl1pPr>
          </a:lstStyle>
          <a:p>
            <a:r>
              <a:rPr lang="en-GB" dirty="0"/>
              <a:t>Agenda</a:t>
            </a:r>
          </a:p>
        </p:txBody>
      </p:sp>
      <p:sp>
        <p:nvSpPr>
          <p:cNvPr id="2" name="Text Placeholder 8">
            <a:extLst>
              <a:ext uri="{FF2B5EF4-FFF2-40B4-BE49-F238E27FC236}">
                <a16:creationId xmlns:a16="http://schemas.microsoft.com/office/drawing/2014/main" id="{55500D5F-FA8E-DF7B-AAD6-B62B5CEFC730}"/>
              </a:ext>
            </a:extLst>
          </p:cNvPr>
          <p:cNvSpPr>
            <a:spLocks noGrp="1"/>
          </p:cNvSpPr>
          <p:nvPr>
            <p:ph type="body" idx="1" hasCustomPrompt="1"/>
          </p:nvPr>
        </p:nvSpPr>
        <p:spPr>
          <a:xfrm>
            <a:off x="152400" y="899813"/>
            <a:ext cx="8842248" cy="274637"/>
          </a:xfrm>
          <a:prstGeom prst="rect">
            <a:avLst/>
          </a:prstGeom>
        </p:spPr>
        <p:txBody>
          <a:bodyPr lIns="0" tIns="0" rIns="0" bIns="0" anchor="t"/>
          <a:lstStyle>
            <a:lvl1pPr marL="0" indent="0">
              <a:buNone/>
              <a:defRPr sz="1400" b="0">
                <a:solidFill>
                  <a:schemeClr val="tx1"/>
                </a:solidFill>
              </a:defRPr>
            </a:lvl1pPr>
          </a:lstStyle>
          <a:p>
            <a:r>
              <a:rPr lang="en-GB" dirty="0"/>
              <a:t>Day, Date, Details (Optional)</a:t>
            </a:r>
          </a:p>
        </p:txBody>
      </p:sp>
      <p:sp>
        <p:nvSpPr>
          <p:cNvPr id="7" name="Text Placeholder 8">
            <a:extLst>
              <a:ext uri="{FF2B5EF4-FFF2-40B4-BE49-F238E27FC236}">
                <a16:creationId xmlns:a16="http://schemas.microsoft.com/office/drawing/2014/main" id="{E44A165A-1DAF-C14F-2A84-19DCD747B929}"/>
              </a:ext>
            </a:extLst>
          </p:cNvPr>
          <p:cNvSpPr>
            <a:spLocks noGrp="1"/>
          </p:cNvSpPr>
          <p:nvPr>
            <p:ph type="body" idx="20" hasCustomPrompt="1"/>
          </p:nvPr>
        </p:nvSpPr>
        <p:spPr>
          <a:xfrm>
            <a:off x="152400" y="1348378"/>
            <a:ext cx="231775" cy="252000"/>
          </a:xfrm>
          <a:prstGeom prst="rect">
            <a:avLst/>
          </a:prstGeom>
        </p:spPr>
        <p:txBody>
          <a:bodyPr lIns="0" tIns="0" rIns="0" bIns="0" anchor="t">
            <a:noAutofit/>
          </a:bodyPr>
          <a:lstStyle>
            <a:lvl1pPr marL="0" indent="0">
              <a:lnSpc>
                <a:spcPct val="90000"/>
              </a:lnSpc>
              <a:buNone/>
              <a:defRPr sz="1300" b="1">
                <a:solidFill>
                  <a:srgbClr val="0923FF"/>
                </a:solidFill>
              </a:defRPr>
            </a:lvl1pPr>
          </a:lstStyle>
          <a:p>
            <a:r>
              <a:rPr lang="en-GB" dirty="0"/>
              <a:t>00</a:t>
            </a:r>
          </a:p>
        </p:txBody>
      </p:sp>
      <p:sp>
        <p:nvSpPr>
          <p:cNvPr id="9" name="Text Placeholder 29">
            <a:extLst>
              <a:ext uri="{FF2B5EF4-FFF2-40B4-BE49-F238E27FC236}">
                <a16:creationId xmlns:a16="http://schemas.microsoft.com/office/drawing/2014/main" id="{4AA84208-817C-15F8-23CC-AC3087E07D39}"/>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
        <p:nvSpPr>
          <p:cNvPr id="15" name="Text Placeholder 8">
            <a:extLst>
              <a:ext uri="{FF2B5EF4-FFF2-40B4-BE49-F238E27FC236}">
                <a16:creationId xmlns:a16="http://schemas.microsoft.com/office/drawing/2014/main" id="{BB790210-17B6-245C-A5CD-8EF73A009735}"/>
              </a:ext>
            </a:extLst>
          </p:cNvPr>
          <p:cNvSpPr>
            <a:spLocks noGrp="1"/>
          </p:cNvSpPr>
          <p:nvPr>
            <p:ph type="body" idx="28" hasCustomPrompt="1"/>
          </p:nvPr>
        </p:nvSpPr>
        <p:spPr>
          <a:xfrm>
            <a:off x="152400" y="1786503"/>
            <a:ext cx="231775" cy="252000"/>
          </a:xfrm>
          <a:prstGeom prst="rect">
            <a:avLst/>
          </a:prstGeom>
        </p:spPr>
        <p:txBody>
          <a:bodyPr lIns="0" tIns="0" rIns="0" bIns="0" anchor="t">
            <a:noAutofit/>
          </a:bodyPr>
          <a:lstStyle>
            <a:lvl1pPr marL="0" indent="0">
              <a:lnSpc>
                <a:spcPct val="90000"/>
              </a:lnSpc>
              <a:buNone/>
              <a:defRPr sz="1300" b="1">
                <a:solidFill>
                  <a:srgbClr val="0923FF"/>
                </a:solidFill>
              </a:defRPr>
            </a:lvl1pPr>
          </a:lstStyle>
          <a:p>
            <a:r>
              <a:rPr lang="en-GB" dirty="0"/>
              <a:t>00</a:t>
            </a:r>
          </a:p>
        </p:txBody>
      </p:sp>
      <p:sp>
        <p:nvSpPr>
          <p:cNvPr id="16" name="Text Placeholder 29">
            <a:extLst>
              <a:ext uri="{FF2B5EF4-FFF2-40B4-BE49-F238E27FC236}">
                <a16:creationId xmlns:a16="http://schemas.microsoft.com/office/drawing/2014/main" id="{0C147DE5-85E6-4C15-86A2-8776AF4E5A73}"/>
              </a:ext>
            </a:extLst>
          </p:cNvPr>
          <p:cNvSpPr>
            <a:spLocks noGrp="1"/>
          </p:cNvSpPr>
          <p:nvPr>
            <p:ph type="body" sz="quarter" idx="29"/>
          </p:nvPr>
        </p:nvSpPr>
        <p:spPr>
          <a:xfrm>
            <a:off x="494507" y="1338752"/>
            <a:ext cx="4077492" cy="262115"/>
          </a:xfrm>
        </p:spPr>
        <p:txBody>
          <a:bodyPr lIns="0" tIns="0" rIns="0" bIns="0">
            <a:noAutofit/>
          </a:bodyPr>
          <a:lstStyle>
            <a:lvl1pPr marL="0" indent="0">
              <a:buClr>
                <a:schemeClr val="tx2"/>
              </a:buClr>
              <a:buFont typeface="Arial" panose="020B0604020202020204" pitchFamily="34" charset="0"/>
              <a:buNone/>
              <a:defRPr/>
            </a:lvl1pPr>
            <a:lvl3pPr>
              <a:buSzPct val="110000"/>
              <a:defRPr/>
            </a:lvl3pPr>
          </a:lstStyle>
          <a:p>
            <a:pPr lvl="0"/>
            <a:r>
              <a:rPr lang="en-GB" dirty="0"/>
              <a:t>Click to edit Master text styles</a:t>
            </a:r>
            <a:endParaRPr lang="en-US" dirty="0"/>
          </a:p>
        </p:txBody>
      </p:sp>
      <p:sp>
        <p:nvSpPr>
          <p:cNvPr id="17" name="Text Placeholder 8">
            <a:extLst>
              <a:ext uri="{FF2B5EF4-FFF2-40B4-BE49-F238E27FC236}">
                <a16:creationId xmlns:a16="http://schemas.microsoft.com/office/drawing/2014/main" id="{C51566B2-3437-2F37-8E60-638030791059}"/>
              </a:ext>
            </a:extLst>
          </p:cNvPr>
          <p:cNvSpPr>
            <a:spLocks noGrp="1"/>
          </p:cNvSpPr>
          <p:nvPr>
            <p:ph type="body" idx="30" hasCustomPrompt="1"/>
          </p:nvPr>
        </p:nvSpPr>
        <p:spPr>
          <a:xfrm>
            <a:off x="152400" y="2224628"/>
            <a:ext cx="231775" cy="252000"/>
          </a:xfrm>
          <a:prstGeom prst="rect">
            <a:avLst/>
          </a:prstGeom>
        </p:spPr>
        <p:txBody>
          <a:bodyPr lIns="0" tIns="0" rIns="0" bIns="0" anchor="t">
            <a:noAutofit/>
          </a:bodyPr>
          <a:lstStyle>
            <a:lvl1pPr marL="0" indent="0">
              <a:lnSpc>
                <a:spcPct val="90000"/>
              </a:lnSpc>
              <a:buNone/>
              <a:defRPr sz="1300" b="1">
                <a:solidFill>
                  <a:srgbClr val="0923FF"/>
                </a:solidFill>
              </a:defRPr>
            </a:lvl1pPr>
          </a:lstStyle>
          <a:p>
            <a:r>
              <a:rPr lang="en-GB" dirty="0"/>
              <a:t>00</a:t>
            </a:r>
          </a:p>
        </p:txBody>
      </p:sp>
      <p:sp>
        <p:nvSpPr>
          <p:cNvPr id="18" name="Text Placeholder 29">
            <a:extLst>
              <a:ext uri="{FF2B5EF4-FFF2-40B4-BE49-F238E27FC236}">
                <a16:creationId xmlns:a16="http://schemas.microsoft.com/office/drawing/2014/main" id="{683077F4-72E0-5429-1B7B-CF2470083FE2}"/>
              </a:ext>
            </a:extLst>
          </p:cNvPr>
          <p:cNvSpPr>
            <a:spLocks noGrp="1"/>
          </p:cNvSpPr>
          <p:nvPr>
            <p:ph type="body" sz="quarter" idx="31"/>
          </p:nvPr>
        </p:nvSpPr>
        <p:spPr>
          <a:xfrm>
            <a:off x="494507" y="1775191"/>
            <a:ext cx="4077492" cy="262115"/>
          </a:xfrm>
        </p:spPr>
        <p:txBody>
          <a:bodyPr lIns="0" tIns="0" rIns="0" bIns="0">
            <a:noAutofit/>
          </a:bodyPr>
          <a:lstStyle>
            <a:lvl1pPr marL="0" indent="0">
              <a:buClr>
                <a:schemeClr val="tx2"/>
              </a:buClr>
              <a:buFont typeface="Arial" panose="020B0604020202020204" pitchFamily="34" charset="0"/>
              <a:buNone/>
              <a:defRPr/>
            </a:lvl1pPr>
            <a:lvl3pPr>
              <a:buSzPct val="110000"/>
              <a:defRPr/>
            </a:lvl3pPr>
          </a:lstStyle>
          <a:p>
            <a:pPr lvl="0"/>
            <a:r>
              <a:rPr lang="en-GB" dirty="0"/>
              <a:t>Click to edit Master text styles</a:t>
            </a:r>
            <a:endParaRPr lang="en-US" dirty="0"/>
          </a:p>
        </p:txBody>
      </p:sp>
      <p:sp>
        <p:nvSpPr>
          <p:cNvPr id="23" name="Text Placeholder 8">
            <a:extLst>
              <a:ext uri="{FF2B5EF4-FFF2-40B4-BE49-F238E27FC236}">
                <a16:creationId xmlns:a16="http://schemas.microsoft.com/office/drawing/2014/main" id="{8320F76B-91D7-762D-9825-4BC4957AECFA}"/>
              </a:ext>
            </a:extLst>
          </p:cNvPr>
          <p:cNvSpPr>
            <a:spLocks noGrp="1"/>
          </p:cNvSpPr>
          <p:nvPr>
            <p:ph type="body" idx="32" hasCustomPrompt="1"/>
          </p:nvPr>
        </p:nvSpPr>
        <p:spPr>
          <a:xfrm>
            <a:off x="152400" y="2662753"/>
            <a:ext cx="231775" cy="252000"/>
          </a:xfrm>
          <a:prstGeom prst="rect">
            <a:avLst/>
          </a:prstGeom>
        </p:spPr>
        <p:txBody>
          <a:bodyPr lIns="0" tIns="0" rIns="0" bIns="0" anchor="t">
            <a:noAutofit/>
          </a:bodyPr>
          <a:lstStyle>
            <a:lvl1pPr marL="0" indent="0">
              <a:lnSpc>
                <a:spcPct val="90000"/>
              </a:lnSpc>
              <a:buNone/>
              <a:defRPr sz="1300" b="1">
                <a:solidFill>
                  <a:srgbClr val="0923FF"/>
                </a:solidFill>
              </a:defRPr>
            </a:lvl1pPr>
          </a:lstStyle>
          <a:p>
            <a:r>
              <a:rPr lang="en-GB" dirty="0"/>
              <a:t>00</a:t>
            </a:r>
          </a:p>
        </p:txBody>
      </p:sp>
      <p:sp>
        <p:nvSpPr>
          <p:cNvPr id="24" name="Text Placeholder 29">
            <a:extLst>
              <a:ext uri="{FF2B5EF4-FFF2-40B4-BE49-F238E27FC236}">
                <a16:creationId xmlns:a16="http://schemas.microsoft.com/office/drawing/2014/main" id="{4BFA4453-7944-B03C-91BC-31B4284B9F13}"/>
              </a:ext>
            </a:extLst>
          </p:cNvPr>
          <p:cNvSpPr>
            <a:spLocks noGrp="1"/>
          </p:cNvSpPr>
          <p:nvPr>
            <p:ph type="body" sz="quarter" idx="33"/>
          </p:nvPr>
        </p:nvSpPr>
        <p:spPr>
          <a:xfrm>
            <a:off x="494507" y="2211630"/>
            <a:ext cx="4077492" cy="262115"/>
          </a:xfrm>
        </p:spPr>
        <p:txBody>
          <a:bodyPr lIns="0" tIns="0" rIns="0" bIns="0">
            <a:noAutofit/>
          </a:bodyPr>
          <a:lstStyle>
            <a:lvl1pPr marL="0" indent="0">
              <a:buClr>
                <a:schemeClr val="tx2"/>
              </a:buClr>
              <a:buFont typeface="Arial" panose="020B0604020202020204" pitchFamily="34" charset="0"/>
              <a:buNone/>
              <a:defRPr/>
            </a:lvl1pPr>
            <a:lvl3pPr>
              <a:buSzPct val="110000"/>
              <a:defRPr/>
            </a:lvl3pPr>
          </a:lstStyle>
          <a:p>
            <a:pPr lvl="0"/>
            <a:r>
              <a:rPr lang="en-GB" dirty="0"/>
              <a:t>Click to edit Master text styles</a:t>
            </a:r>
            <a:endParaRPr lang="en-US" dirty="0"/>
          </a:p>
        </p:txBody>
      </p:sp>
      <p:sp>
        <p:nvSpPr>
          <p:cNvPr id="25" name="Text Placeholder 8">
            <a:extLst>
              <a:ext uri="{FF2B5EF4-FFF2-40B4-BE49-F238E27FC236}">
                <a16:creationId xmlns:a16="http://schemas.microsoft.com/office/drawing/2014/main" id="{7D232581-7A53-1E23-4613-3A1FC6FE7E63}"/>
              </a:ext>
            </a:extLst>
          </p:cNvPr>
          <p:cNvSpPr>
            <a:spLocks noGrp="1"/>
          </p:cNvSpPr>
          <p:nvPr>
            <p:ph type="body" idx="34" hasCustomPrompt="1"/>
          </p:nvPr>
        </p:nvSpPr>
        <p:spPr>
          <a:xfrm>
            <a:off x="152400" y="3100878"/>
            <a:ext cx="231775" cy="252000"/>
          </a:xfrm>
          <a:prstGeom prst="rect">
            <a:avLst/>
          </a:prstGeom>
        </p:spPr>
        <p:txBody>
          <a:bodyPr lIns="0" tIns="0" rIns="0" bIns="0" anchor="t">
            <a:noAutofit/>
          </a:bodyPr>
          <a:lstStyle>
            <a:lvl1pPr marL="0" indent="0">
              <a:lnSpc>
                <a:spcPct val="90000"/>
              </a:lnSpc>
              <a:buNone/>
              <a:defRPr sz="1300" b="1">
                <a:solidFill>
                  <a:srgbClr val="0923FF"/>
                </a:solidFill>
              </a:defRPr>
            </a:lvl1pPr>
          </a:lstStyle>
          <a:p>
            <a:r>
              <a:rPr lang="en-GB" dirty="0"/>
              <a:t>00</a:t>
            </a:r>
          </a:p>
        </p:txBody>
      </p:sp>
      <p:sp>
        <p:nvSpPr>
          <p:cNvPr id="26" name="Text Placeholder 29">
            <a:extLst>
              <a:ext uri="{FF2B5EF4-FFF2-40B4-BE49-F238E27FC236}">
                <a16:creationId xmlns:a16="http://schemas.microsoft.com/office/drawing/2014/main" id="{67A33404-7BEF-4455-0B6E-F760C6CAD0C0}"/>
              </a:ext>
            </a:extLst>
          </p:cNvPr>
          <p:cNvSpPr>
            <a:spLocks noGrp="1"/>
          </p:cNvSpPr>
          <p:nvPr>
            <p:ph type="body" sz="quarter" idx="35"/>
          </p:nvPr>
        </p:nvSpPr>
        <p:spPr>
          <a:xfrm>
            <a:off x="494507" y="2648069"/>
            <a:ext cx="4077492" cy="262115"/>
          </a:xfrm>
        </p:spPr>
        <p:txBody>
          <a:bodyPr lIns="0" tIns="0" rIns="0" bIns="0">
            <a:noAutofit/>
          </a:bodyPr>
          <a:lstStyle>
            <a:lvl1pPr marL="0" indent="0">
              <a:buClr>
                <a:schemeClr val="tx2"/>
              </a:buClr>
              <a:buFont typeface="Arial" panose="020B0604020202020204" pitchFamily="34" charset="0"/>
              <a:buNone/>
              <a:defRPr/>
            </a:lvl1pPr>
            <a:lvl3pPr>
              <a:buSzPct val="110000"/>
              <a:defRPr/>
            </a:lvl3pPr>
          </a:lstStyle>
          <a:p>
            <a:pPr lvl="0"/>
            <a:r>
              <a:rPr lang="en-GB" dirty="0"/>
              <a:t>Click to edit Master text styles</a:t>
            </a:r>
            <a:endParaRPr lang="en-US" dirty="0"/>
          </a:p>
        </p:txBody>
      </p:sp>
      <p:sp>
        <p:nvSpPr>
          <p:cNvPr id="27" name="Text Placeholder 8">
            <a:extLst>
              <a:ext uri="{FF2B5EF4-FFF2-40B4-BE49-F238E27FC236}">
                <a16:creationId xmlns:a16="http://schemas.microsoft.com/office/drawing/2014/main" id="{4AAD78D2-8EFE-027B-1472-7089F18D5D0E}"/>
              </a:ext>
            </a:extLst>
          </p:cNvPr>
          <p:cNvSpPr>
            <a:spLocks noGrp="1"/>
          </p:cNvSpPr>
          <p:nvPr>
            <p:ph type="body" idx="36" hasCustomPrompt="1"/>
          </p:nvPr>
        </p:nvSpPr>
        <p:spPr>
          <a:xfrm>
            <a:off x="152400" y="3539003"/>
            <a:ext cx="231775" cy="252000"/>
          </a:xfrm>
          <a:prstGeom prst="rect">
            <a:avLst/>
          </a:prstGeom>
        </p:spPr>
        <p:txBody>
          <a:bodyPr lIns="0" tIns="0" rIns="0" bIns="0" anchor="t">
            <a:noAutofit/>
          </a:bodyPr>
          <a:lstStyle>
            <a:lvl1pPr marL="0" indent="0">
              <a:lnSpc>
                <a:spcPct val="90000"/>
              </a:lnSpc>
              <a:buNone/>
              <a:defRPr sz="1300" b="1">
                <a:solidFill>
                  <a:srgbClr val="0923FF"/>
                </a:solidFill>
              </a:defRPr>
            </a:lvl1pPr>
          </a:lstStyle>
          <a:p>
            <a:r>
              <a:rPr lang="en-GB" dirty="0"/>
              <a:t>00</a:t>
            </a:r>
          </a:p>
        </p:txBody>
      </p:sp>
      <p:sp>
        <p:nvSpPr>
          <p:cNvPr id="28" name="Text Placeholder 29">
            <a:extLst>
              <a:ext uri="{FF2B5EF4-FFF2-40B4-BE49-F238E27FC236}">
                <a16:creationId xmlns:a16="http://schemas.microsoft.com/office/drawing/2014/main" id="{EADE792D-2FCE-DF2C-171D-0F46CA840BA2}"/>
              </a:ext>
            </a:extLst>
          </p:cNvPr>
          <p:cNvSpPr>
            <a:spLocks noGrp="1"/>
          </p:cNvSpPr>
          <p:nvPr>
            <p:ph type="body" sz="quarter" idx="37"/>
          </p:nvPr>
        </p:nvSpPr>
        <p:spPr>
          <a:xfrm>
            <a:off x="494507" y="3084508"/>
            <a:ext cx="4077492" cy="262115"/>
          </a:xfrm>
        </p:spPr>
        <p:txBody>
          <a:bodyPr lIns="0" tIns="0" rIns="0" bIns="0">
            <a:noAutofit/>
          </a:bodyPr>
          <a:lstStyle>
            <a:lvl1pPr marL="0" indent="0">
              <a:buClr>
                <a:schemeClr val="tx2"/>
              </a:buClr>
              <a:buFont typeface="Arial" panose="020B0604020202020204" pitchFamily="34" charset="0"/>
              <a:buNone/>
              <a:defRPr/>
            </a:lvl1pPr>
            <a:lvl3pPr>
              <a:buSzPct val="110000"/>
              <a:defRPr/>
            </a:lvl3pPr>
          </a:lstStyle>
          <a:p>
            <a:pPr lvl="0"/>
            <a:r>
              <a:rPr lang="en-GB" dirty="0"/>
              <a:t>Click to edit Master text styles</a:t>
            </a:r>
            <a:endParaRPr lang="en-US" dirty="0"/>
          </a:p>
        </p:txBody>
      </p:sp>
      <p:sp>
        <p:nvSpPr>
          <p:cNvPr id="29" name="Text Placeholder 8">
            <a:extLst>
              <a:ext uri="{FF2B5EF4-FFF2-40B4-BE49-F238E27FC236}">
                <a16:creationId xmlns:a16="http://schemas.microsoft.com/office/drawing/2014/main" id="{76B181F7-3A59-0126-587C-63AE01603CEE}"/>
              </a:ext>
            </a:extLst>
          </p:cNvPr>
          <p:cNvSpPr>
            <a:spLocks noGrp="1"/>
          </p:cNvSpPr>
          <p:nvPr>
            <p:ph type="body" idx="38" hasCustomPrompt="1"/>
          </p:nvPr>
        </p:nvSpPr>
        <p:spPr>
          <a:xfrm>
            <a:off x="152400" y="3977128"/>
            <a:ext cx="231775" cy="252000"/>
          </a:xfrm>
          <a:prstGeom prst="rect">
            <a:avLst/>
          </a:prstGeom>
        </p:spPr>
        <p:txBody>
          <a:bodyPr lIns="0" tIns="0" rIns="0" bIns="0" anchor="t">
            <a:noAutofit/>
          </a:bodyPr>
          <a:lstStyle>
            <a:lvl1pPr marL="0" indent="0">
              <a:lnSpc>
                <a:spcPct val="90000"/>
              </a:lnSpc>
              <a:buNone/>
              <a:defRPr sz="1300" b="1">
                <a:solidFill>
                  <a:srgbClr val="0923FF"/>
                </a:solidFill>
              </a:defRPr>
            </a:lvl1pPr>
          </a:lstStyle>
          <a:p>
            <a:r>
              <a:rPr lang="en-GB" dirty="0"/>
              <a:t>00</a:t>
            </a:r>
          </a:p>
        </p:txBody>
      </p:sp>
      <p:sp>
        <p:nvSpPr>
          <p:cNvPr id="30" name="Text Placeholder 29">
            <a:extLst>
              <a:ext uri="{FF2B5EF4-FFF2-40B4-BE49-F238E27FC236}">
                <a16:creationId xmlns:a16="http://schemas.microsoft.com/office/drawing/2014/main" id="{104CA508-7F72-F75B-20F8-83E1F82D07A3}"/>
              </a:ext>
            </a:extLst>
          </p:cNvPr>
          <p:cNvSpPr>
            <a:spLocks noGrp="1"/>
          </p:cNvSpPr>
          <p:nvPr>
            <p:ph type="body" sz="quarter" idx="39"/>
          </p:nvPr>
        </p:nvSpPr>
        <p:spPr>
          <a:xfrm>
            <a:off x="494507" y="3520947"/>
            <a:ext cx="4077492" cy="262115"/>
          </a:xfrm>
        </p:spPr>
        <p:txBody>
          <a:bodyPr lIns="0" tIns="0" rIns="0" bIns="0">
            <a:noAutofit/>
          </a:bodyPr>
          <a:lstStyle>
            <a:lvl1pPr marL="0" indent="0">
              <a:buClr>
                <a:schemeClr val="tx2"/>
              </a:buClr>
              <a:buFont typeface="Arial" panose="020B0604020202020204" pitchFamily="34" charset="0"/>
              <a:buNone/>
              <a:defRPr/>
            </a:lvl1pPr>
            <a:lvl3pPr>
              <a:buSzPct val="110000"/>
              <a:defRPr/>
            </a:lvl3pPr>
          </a:lstStyle>
          <a:p>
            <a:pPr lvl="0"/>
            <a:r>
              <a:rPr lang="en-GB" dirty="0"/>
              <a:t>Click to edit Master text styles</a:t>
            </a:r>
            <a:endParaRPr lang="en-US" dirty="0"/>
          </a:p>
        </p:txBody>
      </p:sp>
      <p:sp>
        <p:nvSpPr>
          <p:cNvPr id="10" name="Text Placeholder 29">
            <a:extLst>
              <a:ext uri="{FF2B5EF4-FFF2-40B4-BE49-F238E27FC236}">
                <a16:creationId xmlns:a16="http://schemas.microsoft.com/office/drawing/2014/main" id="{49979519-8E2C-90B8-AE3B-CF7F2AC3E5CD}"/>
              </a:ext>
            </a:extLst>
          </p:cNvPr>
          <p:cNvSpPr>
            <a:spLocks noGrp="1"/>
          </p:cNvSpPr>
          <p:nvPr>
            <p:ph type="body" sz="quarter" idx="40"/>
          </p:nvPr>
        </p:nvSpPr>
        <p:spPr>
          <a:xfrm>
            <a:off x="494507" y="3957387"/>
            <a:ext cx="4077492" cy="262115"/>
          </a:xfrm>
        </p:spPr>
        <p:txBody>
          <a:bodyPr lIns="0" tIns="0" rIns="0" bIns="0">
            <a:noAutofit/>
          </a:bodyPr>
          <a:lstStyle>
            <a:lvl1pPr marL="0" indent="0">
              <a:buClr>
                <a:schemeClr val="tx2"/>
              </a:buClr>
              <a:buFont typeface="Arial" panose="020B0604020202020204" pitchFamily="34" charset="0"/>
              <a:buNone/>
              <a:defRPr/>
            </a:lvl1pPr>
            <a:lvl3pPr>
              <a:buSzPct val="110000"/>
              <a:defRPr/>
            </a:lvl3pPr>
          </a:lstStyle>
          <a:p>
            <a:pPr lvl="0"/>
            <a:r>
              <a:rPr lang="en-GB" dirty="0"/>
              <a:t>Click to edit Master text styles</a:t>
            </a:r>
            <a:endParaRPr lang="en-US" dirty="0"/>
          </a:p>
        </p:txBody>
      </p:sp>
    </p:spTree>
    <p:extLst>
      <p:ext uri="{BB962C8B-B14F-4D97-AF65-F5344CB8AC3E}">
        <p14:creationId xmlns:p14="http://schemas.microsoft.com/office/powerpoint/2010/main" val="13626797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 Split - White / Blue">
    <p:spTree>
      <p:nvGrpSpPr>
        <p:cNvPr id="1" name=""/>
        <p:cNvGrpSpPr/>
        <p:nvPr/>
      </p:nvGrpSpPr>
      <p:grpSpPr>
        <a:xfrm>
          <a:off x="0" y="0"/>
          <a:ext cx="0" cy="0"/>
          <a:chOff x="0" y="0"/>
          <a:chExt cx="0" cy="0"/>
        </a:xfrm>
      </p:grpSpPr>
      <p:sp>
        <p:nvSpPr>
          <p:cNvPr id="7" name="Background">
            <a:extLst>
              <a:ext uri="{FF2B5EF4-FFF2-40B4-BE49-F238E27FC236}">
                <a16:creationId xmlns:a16="http://schemas.microsoft.com/office/drawing/2014/main" id="{0885C9B2-6B0B-06CC-B43A-CD5078431559}"/>
              </a:ext>
            </a:extLst>
          </p:cNvPr>
          <p:cNvSpPr/>
          <p:nvPr userDrawn="1"/>
        </p:nvSpPr>
        <p:spPr bwMode="hidden">
          <a:xfrm>
            <a:off x="4572000" y="0"/>
            <a:ext cx="4572000" cy="51435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562355531"/>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25" name="Slide Number Placeholder 8">
            <a:extLst>
              <a:ext uri="{FF2B5EF4-FFF2-40B4-BE49-F238E27FC236}">
                <a16:creationId xmlns:a16="http://schemas.microsoft.com/office/drawing/2014/main" id="{4D45F18E-CDEB-B9B8-869A-F5182B8DB8DD}"/>
              </a:ext>
            </a:extLst>
          </p:cNvPr>
          <p:cNvSpPr>
            <a:spLocks noGrp="1"/>
          </p:cNvSpPr>
          <p:nvPr>
            <p:ph type="sldNum" sz="quarter" idx="16"/>
          </p:nvPr>
        </p:nvSpPr>
        <p:spPr>
          <a:xfrm>
            <a:off x="6927850" y="4774536"/>
            <a:ext cx="2057400" cy="197409"/>
          </a:xfrm>
        </p:spPr>
        <p:txBody>
          <a:bodyPr/>
          <a:lstStyle>
            <a:lvl1pPr>
              <a:defRPr sz="600">
                <a:solidFill>
                  <a:schemeClr val="bg1"/>
                </a:solidFill>
              </a:defRPr>
            </a:lvl1pPr>
          </a:lstStyle>
          <a:p>
            <a:fld id="{CC6EE8D8-BDE1-7940-A77B-94F3F186491E}" type="slidenum">
              <a:rPr lang="en-GB" smtClean="0"/>
              <a:pPr/>
              <a:t>‹#›</a:t>
            </a:fld>
            <a:endParaRPr lang="en-GB" dirty="0"/>
          </a:p>
        </p:txBody>
      </p:sp>
      <p:sp>
        <p:nvSpPr>
          <p:cNvPr id="8" name="Text Placeholder 8">
            <a:extLst>
              <a:ext uri="{FF2B5EF4-FFF2-40B4-BE49-F238E27FC236}">
                <a16:creationId xmlns:a16="http://schemas.microsoft.com/office/drawing/2014/main" id="{B271AAC3-983A-6332-C4FC-50DD598C7FE9}"/>
              </a:ext>
            </a:extLst>
          </p:cNvPr>
          <p:cNvSpPr>
            <a:spLocks noGrp="1"/>
          </p:cNvSpPr>
          <p:nvPr>
            <p:ph type="body" idx="1" hasCustomPrompt="1"/>
          </p:nvPr>
        </p:nvSpPr>
        <p:spPr>
          <a:xfrm>
            <a:off x="152400" y="899813"/>
            <a:ext cx="3987760"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10" name="Title 1">
            <a:extLst>
              <a:ext uri="{FF2B5EF4-FFF2-40B4-BE49-F238E27FC236}">
                <a16:creationId xmlns:a16="http://schemas.microsoft.com/office/drawing/2014/main" id="{4A38D24B-1349-6299-EFE3-B67DB680A538}"/>
              </a:ext>
            </a:extLst>
          </p:cNvPr>
          <p:cNvSpPr>
            <a:spLocks noGrp="1"/>
          </p:cNvSpPr>
          <p:nvPr>
            <p:ph type="title" hasCustomPrompt="1"/>
          </p:nvPr>
        </p:nvSpPr>
        <p:spPr>
          <a:xfrm>
            <a:off x="152400" y="447675"/>
            <a:ext cx="3987760" cy="440075"/>
          </a:xfrm>
        </p:spPr>
        <p:txBody>
          <a:bodyPr vert="horz" tIns="0" rIns="0" anchor="t">
            <a:noAutofit/>
          </a:bodyPr>
          <a:lstStyle>
            <a:lvl1pPr>
              <a:defRPr sz="2800"/>
            </a:lvl1pPr>
          </a:lstStyle>
          <a:p>
            <a:r>
              <a:rPr lang="en-GB" dirty="0"/>
              <a:t>Slide title</a:t>
            </a:r>
          </a:p>
        </p:txBody>
      </p:sp>
      <p:sp>
        <p:nvSpPr>
          <p:cNvPr id="11" name="Content Placeholder 7">
            <a:extLst>
              <a:ext uri="{FF2B5EF4-FFF2-40B4-BE49-F238E27FC236}">
                <a16:creationId xmlns:a16="http://schemas.microsoft.com/office/drawing/2014/main" id="{28F89012-3F8F-B225-A063-AD76A8D95062}"/>
              </a:ext>
            </a:extLst>
          </p:cNvPr>
          <p:cNvSpPr>
            <a:spLocks noGrp="1"/>
          </p:cNvSpPr>
          <p:nvPr>
            <p:ph sz="quarter" idx="42"/>
          </p:nvPr>
        </p:nvSpPr>
        <p:spPr>
          <a:xfrm>
            <a:off x="489283" y="1771650"/>
            <a:ext cx="3650877" cy="2779711"/>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13" name="Text Placeholder 8">
            <a:extLst>
              <a:ext uri="{FF2B5EF4-FFF2-40B4-BE49-F238E27FC236}">
                <a16:creationId xmlns:a16="http://schemas.microsoft.com/office/drawing/2014/main" id="{24295F98-C7B8-689C-C5AE-C0E6A6E1E94B}"/>
              </a:ext>
            </a:extLst>
          </p:cNvPr>
          <p:cNvSpPr>
            <a:spLocks noGrp="1"/>
          </p:cNvSpPr>
          <p:nvPr>
            <p:ph type="body" idx="34" hasCustomPrompt="1"/>
          </p:nvPr>
        </p:nvSpPr>
        <p:spPr>
          <a:xfrm>
            <a:off x="489283" y="1314451"/>
            <a:ext cx="3650877" cy="252000"/>
          </a:xfrm>
          <a:prstGeom prst="rect">
            <a:avLst/>
          </a:prstGeom>
        </p:spPr>
        <p:txBody>
          <a:bodyPr lIns="0" tIns="0" rIns="0" bIns="0" anchor="t">
            <a:noAutofit/>
          </a:bodyPr>
          <a:lstStyle>
            <a:lvl1pPr marL="0" indent="0">
              <a:lnSpc>
                <a:spcPct val="90000"/>
              </a:lnSpc>
              <a:buNone/>
              <a:defRPr sz="1400" b="1">
                <a:solidFill>
                  <a:schemeClr val="tx2"/>
                </a:solidFill>
              </a:defRPr>
            </a:lvl1pPr>
          </a:lstStyle>
          <a:p>
            <a:r>
              <a:rPr lang="en-GB" dirty="0"/>
              <a:t>Section heading</a:t>
            </a:r>
          </a:p>
        </p:txBody>
      </p:sp>
      <p:sp>
        <p:nvSpPr>
          <p:cNvPr id="14" name="Content Placeholder 7">
            <a:extLst>
              <a:ext uri="{FF2B5EF4-FFF2-40B4-BE49-F238E27FC236}">
                <a16:creationId xmlns:a16="http://schemas.microsoft.com/office/drawing/2014/main" id="{391EF581-75E9-F4F8-6E49-31823495FE2C}"/>
              </a:ext>
            </a:extLst>
          </p:cNvPr>
          <p:cNvSpPr>
            <a:spLocks noGrp="1"/>
          </p:cNvSpPr>
          <p:nvPr>
            <p:ph sz="quarter" idx="43"/>
          </p:nvPr>
        </p:nvSpPr>
        <p:spPr>
          <a:xfrm>
            <a:off x="4968688" y="870977"/>
            <a:ext cx="3650877" cy="3680386"/>
          </a:xfrm>
        </p:spPr>
        <p:txBody>
          <a:bodyPr lIns="0" tIns="0" rIns="0" bIns="0">
            <a:noAutofit/>
          </a:bodyPr>
          <a:lstStyle>
            <a:lvl1pPr>
              <a:defRPr>
                <a:solidFill>
                  <a:schemeClr val="bg1"/>
                </a:solidFill>
              </a:defRPr>
            </a:lvl1pPr>
            <a:lvl2pPr>
              <a:defRPr>
                <a:solidFill>
                  <a:schemeClr val="bg1"/>
                </a:solidFill>
              </a:defRPr>
            </a:lvl2pPr>
            <a:lvl3pPr>
              <a:buClr>
                <a:schemeClr val="bg1"/>
              </a:buClr>
              <a:buSzPct val="110000"/>
              <a:defRPr>
                <a:solidFill>
                  <a:schemeClr val="bg1"/>
                </a:solidFill>
              </a:defRPr>
            </a:lvl3pPr>
          </a:lstStyle>
          <a:p>
            <a:pPr lvl="0"/>
            <a:r>
              <a:rPr lang="en-GB" dirty="0"/>
              <a:t>Click to edit Master text styles</a:t>
            </a:r>
          </a:p>
          <a:p>
            <a:pPr lvl="1"/>
            <a:r>
              <a:rPr lang="en-GB" dirty="0"/>
              <a:t>Second level</a:t>
            </a:r>
          </a:p>
        </p:txBody>
      </p:sp>
      <p:sp>
        <p:nvSpPr>
          <p:cNvPr id="15" name="Text Placeholder 8">
            <a:extLst>
              <a:ext uri="{FF2B5EF4-FFF2-40B4-BE49-F238E27FC236}">
                <a16:creationId xmlns:a16="http://schemas.microsoft.com/office/drawing/2014/main" id="{86FD3A2F-6BAB-F587-4B61-B471FE0A12AC}"/>
              </a:ext>
            </a:extLst>
          </p:cNvPr>
          <p:cNvSpPr>
            <a:spLocks noGrp="1"/>
          </p:cNvSpPr>
          <p:nvPr>
            <p:ph type="body" idx="44" hasCustomPrompt="1"/>
          </p:nvPr>
        </p:nvSpPr>
        <p:spPr>
          <a:xfrm>
            <a:off x="4968687" y="447675"/>
            <a:ext cx="3650877" cy="252000"/>
          </a:xfrm>
          <a:prstGeom prst="rect">
            <a:avLst/>
          </a:prstGeom>
        </p:spPr>
        <p:txBody>
          <a:bodyPr lIns="0" tIns="0" rIns="0" bIns="0" anchor="t">
            <a:noAutofit/>
          </a:bodyPr>
          <a:lstStyle>
            <a:lvl1pPr marL="0" indent="0">
              <a:lnSpc>
                <a:spcPct val="90000"/>
              </a:lnSpc>
              <a:buNone/>
              <a:defRPr sz="1400" b="1">
                <a:solidFill>
                  <a:schemeClr val="bg1"/>
                </a:solidFill>
              </a:defRPr>
            </a:lvl1pPr>
          </a:lstStyle>
          <a:p>
            <a:r>
              <a:rPr lang="en-GB" dirty="0"/>
              <a:t>Section heading</a:t>
            </a:r>
          </a:p>
        </p:txBody>
      </p:sp>
      <p:sp>
        <p:nvSpPr>
          <p:cNvPr id="5" name="Text Placeholder 29">
            <a:extLst>
              <a:ext uri="{FF2B5EF4-FFF2-40B4-BE49-F238E27FC236}">
                <a16:creationId xmlns:a16="http://schemas.microsoft.com/office/drawing/2014/main" id="{DC245757-3591-8A51-B51F-9249CAB0E128}"/>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Tree>
    <p:extLst>
      <p:ext uri="{BB962C8B-B14F-4D97-AF65-F5344CB8AC3E}">
        <p14:creationId xmlns:p14="http://schemas.microsoft.com/office/powerpoint/2010/main" val="80063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 Split - Whit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998147020"/>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25" name="Slide Number Placeholder 8">
            <a:extLst>
              <a:ext uri="{FF2B5EF4-FFF2-40B4-BE49-F238E27FC236}">
                <a16:creationId xmlns:a16="http://schemas.microsoft.com/office/drawing/2014/main" id="{4D45F18E-CDEB-B9B8-869A-F5182B8DB8DD}"/>
              </a:ext>
            </a:extLst>
          </p:cNvPr>
          <p:cNvSpPr>
            <a:spLocks noGrp="1"/>
          </p:cNvSpPr>
          <p:nvPr>
            <p:ph type="sldNum" sz="quarter" idx="16"/>
          </p:nvPr>
        </p:nvSpPr>
        <p:spPr>
          <a:xfrm>
            <a:off x="6927850" y="4774536"/>
            <a:ext cx="2057400" cy="197409"/>
          </a:xfrm>
        </p:spPr>
        <p:txBody>
          <a:bodyPr/>
          <a:lstStyle>
            <a:lvl1pPr>
              <a:defRPr sz="600">
                <a:solidFill>
                  <a:schemeClr val="tx2"/>
                </a:solidFill>
              </a:defRPr>
            </a:lvl1pPr>
          </a:lstStyle>
          <a:p>
            <a:fld id="{CC6EE8D8-BDE1-7940-A77B-94F3F186491E}" type="slidenum">
              <a:rPr lang="en-GB" smtClean="0"/>
              <a:pPr/>
              <a:t>‹#›</a:t>
            </a:fld>
            <a:endParaRPr lang="en-GB" dirty="0"/>
          </a:p>
        </p:txBody>
      </p:sp>
      <p:sp>
        <p:nvSpPr>
          <p:cNvPr id="7" name="Text Placeholder 8">
            <a:extLst>
              <a:ext uri="{FF2B5EF4-FFF2-40B4-BE49-F238E27FC236}">
                <a16:creationId xmlns:a16="http://schemas.microsoft.com/office/drawing/2014/main" id="{61DAE910-053E-43BA-959D-C112664938C0}"/>
              </a:ext>
            </a:extLst>
          </p:cNvPr>
          <p:cNvSpPr>
            <a:spLocks noGrp="1"/>
          </p:cNvSpPr>
          <p:nvPr>
            <p:ph type="body" idx="1" hasCustomPrompt="1"/>
          </p:nvPr>
        </p:nvSpPr>
        <p:spPr>
          <a:xfrm>
            <a:off x="152400" y="899813"/>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8" name="Title 1">
            <a:extLst>
              <a:ext uri="{FF2B5EF4-FFF2-40B4-BE49-F238E27FC236}">
                <a16:creationId xmlns:a16="http://schemas.microsoft.com/office/drawing/2014/main" id="{2DCC5FD6-886D-D8C9-1F3A-B2892EC6ED81}"/>
              </a:ext>
            </a:extLst>
          </p:cNvPr>
          <p:cNvSpPr>
            <a:spLocks noGrp="1"/>
          </p:cNvSpPr>
          <p:nvPr>
            <p:ph type="title" hasCustomPrompt="1"/>
          </p:nvPr>
        </p:nvSpPr>
        <p:spPr>
          <a:xfrm>
            <a:off x="152400" y="447675"/>
            <a:ext cx="8842248" cy="440075"/>
          </a:xfrm>
        </p:spPr>
        <p:txBody>
          <a:bodyPr vert="horz" tIns="0" rIns="0" anchor="t">
            <a:noAutofit/>
          </a:bodyPr>
          <a:lstStyle>
            <a:lvl1pPr>
              <a:defRPr sz="2800"/>
            </a:lvl1pPr>
          </a:lstStyle>
          <a:p>
            <a:r>
              <a:rPr lang="en-GB" dirty="0"/>
              <a:t>Slide title</a:t>
            </a:r>
          </a:p>
        </p:txBody>
      </p:sp>
      <p:sp>
        <p:nvSpPr>
          <p:cNvPr id="10" name="Content Placeholder 7">
            <a:extLst>
              <a:ext uri="{FF2B5EF4-FFF2-40B4-BE49-F238E27FC236}">
                <a16:creationId xmlns:a16="http://schemas.microsoft.com/office/drawing/2014/main" id="{189C1278-8309-8374-62C0-5B65926DA79E}"/>
              </a:ext>
            </a:extLst>
          </p:cNvPr>
          <p:cNvSpPr>
            <a:spLocks noGrp="1"/>
          </p:cNvSpPr>
          <p:nvPr>
            <p:ph sz="quarter" idx="42"/>
          </p:nvPr>
        </p:nvSpPr>
        <p:spPr>
          <a:xfrm>
            <a:off x="524435" y="1771650"/>
            <a:ext cx="3650877" cy="2779711"/>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11" name="Content Placeholder 7">
            <a:extLst>
              <a:ext uri="{FF2B5EF4-FFF2-40B4-BE49-F238E27FC236}">
                <a16:creationId xmlns:a16="http://schemas.microsoft.com/office/drawing/2014/main" id="{2D85C682-3F70-223A-6888-270738B68880}"/>
              </a:ext>
            </a:extLst>
          </p:cNvPr>
          <p:cNvSpPr>
            <a:spLocks noGrp="1"/>
          </p:cNvSpPr>
          <p:nvPr>
            <p:ph sz="quarter" idx="43"/>
          </p:nvPr>
        </p:nvSpPr>
        <p:spPr>
          <a:xfrm>
            <a:off x="4968688" y="1771650"/>
            <a:ext cx="3650877" cy="2779711"/>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12" name="Text Placeholder 8">
            <a:extLst>
              <a:ext uri="{FF2B5EF4-FFF2-40B4-BE49-F238E27FC236}">
                <a16:creationId xmlns:a16="http://schemas.microsoft.com/office/drawing/2014/main" id="{58CF368A-F8DF-4D0F-A7B4-2DE10F6BE2C1}"/>
              </a:ext>
            </a:extLst>
          </p:cNvPr>
          <p:cNvSpPr>
            <a:spLocks noGrp="1"/>
          </p:cNvSpPr>
          <p:nvPr>
            <p:ph type="body" idx="34" hasCustomPrompt="1"/>
          </p:nvPr>
        </p:nvSpPr>
        <p:spPr>
          <a:xfrm>
            <a:off x="524435" y="1314451"/>
            <a:ext cx="3650876" cy="252000"/>
          </a:xfrm>
          <a:prstGeom prst="rect">
            <a:avLst/>
          </a:prstGeom>
        </p:spPr>
        <p:txBody>
          <a:bodyPr lIns="0" tIns="0" rIns="0" bIns="0" anchor="t">
            <a:noAutofit/>
          </a:bodyPr>
          <a:lstStyle>
            <a:lvl1pPr marL="0" indent="0">
              <a:lnSpc>
                <a:spcPct val="90000"/>
              </a:lnSpc>
              <a:buNone/>
              <a:defRPr sz="1400" b="1">
                <a:solidFill>
                  <a:schemeClr val="tx2"/>
                </a:solidFill>
              </a:defRPr>
            </a:lvl1pPr>
          </a:lstStyle>
          <a:p>
            <a:r>
              <a:rPr lang="en-GB" dirty="0"/>
              <a:t>Section heading</a:t>
            </a:r>
          </a:p>
        </p:txBody>
      </p:sp>
      <p:sp>
        <p:nvSpPr>
          <p:cNvPr id="13" name="Text Placeholder 8">
            <a:extLst>
              <a:ext uri="{FF2B5EF4-FFF2-40B4-BE49-F238E27FC236}">
                <a16:creationId xmlns:a16="http://schemas.microsoft.com/office/drawing/2014/main" id="{894C9EB2-0A45-F285-4887-9C642FF67E5C}"/>
              </a:ext>
            </a:extLst>
          </p:cNvPr>
          <p:cNvSpPr>
            <a:spLocks noGrp="1"/>
          </p:cNvSpPr>
          <p:nvPr>
            <p:ph type="body" idx="44" hasCustomPrompt="1"/>
          </p:nvPr>
        </p:nvSpPr>
        <p:spPr>
          <a:xfrm>
            <a:off x="4968688" y="1314451"/>
            <a:ext cx="3672874" cy="252000"/>
          </a:xfrm>
          <a:prstGeom prst="rect">
            <a:avLst/>
          </a:prstGeom>
        </p:spPr>
        <p:txBody>
          <a:bodyPr lIns="0" tIns="0" rIns="0" bIns="0" anchor="t">
            <a:noAutofit/>
          </a:bodyPr>
          <a:lstStyle>
            <a:lvl1pPr marL="0" indent="0">
              <a:lnSpc>
                <a:spcPct val="90000"/>
              </a:lnSpc>
              <a:buNone/>
              <a:defRPr sz="1400" b="1">
                <a:solidFill>
                  <a:schemeClr val="tx2"/>
                </a:solidFill>
              </a:defRPr>
            </a:lvl1pPr>
          </a:lstStyle>
          <a:p>
            <a:r>
              <a:rPr lang="en-GB" dirty="0"/>
              <a:t>Section heading</a:t>
            </a:r>
          </a:p>
        </p:txBody>
      </p:sp>
      <p:sp>
        <p:nvSpPr>
          <p:cNvPr id="5" name="Text Placeholder 29">
            <a:extLst>
              <a:ext uri="{FF2B5EF4-FFF2-40B4-BE49-F238E27FC236}">
                <a16:creationId xmlns:a16="http://schemas.microsoft.com/office/drawing/2014/main" id="{0747AA99-1B47-6BFD-6A09-D0186CF9A541}"/>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Tree>
    <p:extLst>
      <p:ext uri="{BB962C8B-B14F-4D97-AF65-F5344CB8AC3E}">
        <p14:creationId xmlns:p14="http://schemas.microsoft.com/office/powerpoint/2010/main" val="1061185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ngle Box - Custom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75527952"/>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5" name="Slide Number Placeholder 8">
            <a:extLst>
              <a:ext uri="{FF2B5EF4-FFF2-40B4-BE49-F238E27FC236}">
                <a16:creationId xmlns:a16="http://schemas.microsoft.com/office/drawing/2014/main" id="{B74940C8-F3E2-C0B3-63E3-826C016E1B42}"/>
              </a:ext>
            </a:extLst>
          </p:cNvPr>
          <p:cNvSpPr>
            <a:spLocks noGrp="1"/>
          </p:cNvSpPr>
          <p:nvPr>
            <p:ph type="sldNum" sz="quarter" idx="16"/>
          </p:nvPr>
        </p:nvSpPr>
        <p:spPr>
          <a:xfrm>
            <a:off x="6927850" y="4774536"/>
            <a:ext cx="2057400" cy="197409"/>
          </a:xfrm>
        </p:spPr>
        <p:txBody>
          <a:bodyPr/>
          <a:lstStyle/>
          <a:p>
            <a:fld id="{CC6EE8D8-BDE1-7940-A77B-94F3F186491E}" type="slidenum">
              <a:rPr lang="en-GB" smtClean="0"/>
              <a:pPr/>
              <a:t>‹#›</a:t>
            </a:fld>
            <a:endParaRPr lang="en-GB" dirty="0"/>
          </a:p>
        </p:txBody>
      </p:sp>
      <p:sp>
        <p:nvSpPr>
          <p:cNvPr id="6" name="Text Placeholder 8">
            <a:extLst>
              <a:ext uri="{FF2B5EF4-FFF2-40B4-BE49-F238E27FC236}">
                <a16:creationId xmlns:a16="http://schemas.microsoft.com/office/drawing/2014/main" id="{20D47EBF-AFBA-A6A1-08B9-33E0DAE4E2F0}"/>
              </a:ext>
            </a:extLst>
          </p:cNvPr>
          <p:cNvSpPr>
            <a:spLocks noGrp="1"/>
          </p:cNvSpPr>
          <p:nvPr>
            <p:ph type="body" idx="1" hasCustomPrompt="1"/>
          </p:nvPr>
        </p:nvSpPr>
        <p:spPr>
          <a:xfrm>
            <a:off x="152400" y="899813"/>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7" name="Title 1">
            <a:extLst>
              <a:ext uri="{FF2B5EF4-FFF2-40B4-BE49-F238E27FC236}">
                <a16:creationId xmlns:a16="http://schemas.microsoft.com/office/drawing/2014/main" id="{596B3AA7-C3E8-0595-41AA-B27F0876CD95}"/>
              </a:ext>
            </a:extLst>
          </p:cNvPr>
          <p:cNvSpPr>
            <a:spLocks noGrp="1"/>
          </p:cNvSpPr>
          <p:nvPr>
            <p:ph type="title" hasCustomPrompt="1"/>
          </p:nvPr>
        </p:nvSpPr>
        <p:spPr>
          <a:xfrm>
            <a:off x="152400" y="447675"/>
            <a:ext cx="8842248" cy="440075"/>
          </a:xfrm>
        </p:spPr>
        <p:txBody>
          <a:bodyPr vert="horz" tIns="0" rIns="0" anchor="t">
            <a:noAutofit/>
          </a:bodyPr>
          <a:lstStyle>
            <a:lvl1pPr>
              <a:defRPr sz="2800"/>
            </a:lvl1pPr>
          </a:lstStyle>
          <a:p>
            <a:r>
              <a:rPr lang="en-GB" dirty="0"/>
              <a:t>Slide title</a:t>
            </a:r>
          </a:p>
        </p:txBody>
      </p:sp>
      <p:sp>
        <p:nvSpPr>
          <p:cNvPr id="8" name="Content Placeholder 7">
            <a:extLst>
              <a:ext uri="{FF2B5EF4-FFF2-40B4-BE49-F238E27FC236}">
                <a16:creationId xmlns:a16="http://schemas.microsoft.com/office/drawing/2014/main" id="{992BBDB3-1AEC-C940-7D68-D2E27C6FEF21}"/>
              </a:ext>
            </a:extLst>
          </p:cNvPr>
          <p:cNvSpPr>
            <a:spLocks noGrp="1"/>
          </p:cNvSpPr>
          <p:nvPr>
            <p:ph sz="quarter" idx="42"/>
          </p:nvPr>
        </p:nvSpPr>
        <p:spPr>
          <a:xfrm>
            <a:off x="152400" y="1771650"/>
            <a:ext cx="8842248" cy="2779711"/>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10" name="Text Placeholder 8">
            <a:extLst>
              <a:ext uri="{FF2B5EF4-FFF2-40B4-BE49-F238E27FC236}">
                <a16:creationId xmlns:a16="http://schemas.microsoft.com/office/drawing/2014/main" id="{84289155-6AD1-8965-8221-29DEF9C671E0}"/>
              </a:ext>
            </a:extLst>
          </p:cNvPr>
          <p:cNvSpPr>
            <a:spLocks noGrp="1"/>
          </p:cNvSpPr>
          <p:nvPr>
            <p:ph type="body" idx="34" hasCustomPrompt="1"/>
          </p:nvPr>
        </p:nvSpPr>
        <p:spPr>
          <a:xfrm>
            <a:off x="152400" y="1314451"/>
            <a:ext cx="8842248" cy="252000"/>
          </a:xfrm>
          <a:prstGeom prst="rect">
            <a:avLst/>
          </a:prstGeom>
        </p:spPr>
        <p:txBody>
          <a:bodyPr lIns="0" tIns="0" rIns="0" bIns="0" anchor="t">
            <a:noAutofit/>
          </a:bodyPr>
          <a:lstStyle>
            <a:lvl1pPr marL="0" indent="0">
              <a:lnSpc>
                <a:spcPct val="90000"/>
              </a:lnSpc>
              <a:buNone/>
              <a:defRPr sz="1400" b="1">
                <a:solidFill>
                  <a:schemeClr val="tx2"/>
                </a:solidFill>
              </a:defRPr>
            </a:lvl1pPr>
          </a:lstStyle>
          <a:p>
            <a:r>
              <a:rPr lang="en-GB" dirty="0"/>
              <a:t>Section heading</a:t>
            </a:r>
          </a:p>
        </p:txBody>
      </p:sp>
      <p:sp>
        <p:nvSpPr>
          <p:cNvPr id="11" name="Text Placeholder 29">
            <a:extLst>
              <a:ext uri="{FF2B5EF4-FFF2-40B4-BE49-F238E27FC236}">
                <a16:creationId xmlns:a16="http://schemas.microsoft.com/office/drawing/2014/main" id="{B6045E1F-81D8-5E19-B674-EA06F8314CF3}"/>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Tree>
    <p:extLst>
      <p:ext uri="{BB962C8B-B14F-4D97-AF65-F5344CB8AC3E}">
        <p14:creationId xmlns:p14="http://schemas.microsoft.com/office/powerpoint/2010/main" val="737477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x Column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491385935"/>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2" name="Slide Number Placeholder 8">
            <a:extLst>
              <a:ext uri="{FF2B5EF4-FFF2-40B4-BE49-F238E27FC236}">
                <a16:creationId xmlns:a16="http://schemas.microsoft.com/office/drawing/2014/main" id="{409E2C3C-0150-B26C-E9A7-E66A49389BB2}"/>
              </a:ext>
            </a:extLst>
          </p:cNvPr>
          <p:cNvSpPr>
            <a:spLocks noGrp="1"/>
          </p:cNvSpPr>
          <p:nvPr>
            <p:ph type="sldNum" sz="quarter" idx="16"/>
          </p:nvPr>
        </p:nvSpPr>
        <p:spPr>
          <a:xfrm>
            <a:off x="6927850" y="4774536"/>
            <a:ext cx="2057400" cy="197409"/>
          </a:xfrm>
          <a:prstGeom prst="rect">
            <a:avLst/>
          </a:prstGeom>
        </p:spPr>
        <p:txBody>
          <a:bodyPr/>
          <a:lstStyle/>
          <a:p>
            <a:fld id="{CC6EE8D8-BDE1-7940-A77B-94F3F186491E}" type="slidenum">
              <a:rPr lang="en-GB" smtClean="0"/>
              <a:pPr/>
              <a:t>‹#›</a:t>
            </a:fld>
            <a:endParaRPr lang="en-GB" dirty="0"/>
          </a:p>
        </p:txBody>
      </p:sp>
      <p:sp>
        <p:nvSpPr>
          <p:cNvPr id="5" name="Text Placeholder 29">
            <a:extLst>
              <a:ext uri="{FF2B5EF4-FFF2-40B4-BE49-F238E27FC236}">
                <a16:creationId xmlns:a16="http://schemas.microsoft.com/office/drawing/2014/main" id="{263B32A1-4200-7AF0-6548-285E324C9B4D}"/>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
        <p:nvSpPr>
          <p:cNvPr id="7" name="Text Placeholder 8">
            <a:extLst>
              <a:ext uri="{FF2B5EF4-FFF2-40B4-BE49-F238E27FC236}">
                <a16:creationId xmlns:a16="http://schemas.microsoft.com/office/drawing/2014/main" id="{1F52BB34-EBCB-4F07-5314-33586E9E1956}"/>
              </a:ext>
            </a:extLst>
          </p:cNvPr>
          <p:cNvSpPr>
            <a:spLocks noGrp="1"/>
          </p:cNvSpPr>
          <p:nvPr>
            <p:ph type="body" idx="1" hasCustomPrompt="1"/>
          </p:nvPr>
        </p:nvSpPr>
        <p:spPr>
          <a:xfrm>
            <a:off x="152400" y="815993"/>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10" name="Title 1">
            <a:extLst>
              <a:ext uri="{FF2B5EF4-FFF2-40B4-BE49-F238E27FC236}">
                <a16:creationId xmlns:a16="http://schemas.microsoft.com/office/drawing/2014/main" id="{A489602D-A6F7-49C8-F6F1-6F24A0A10645}"/>
              </a:ext>
            </a:extLst>
          </p:cNvPr>
          <p:cNvSpPr>
            <a:spLocks noGrp="1"/>
          </p:cNvSpPr>
          <p:nvPr>
            <p:ph type="title" hasCustomPrompt="1"/>
          </p:nvPr>
        </p:nvSpPr>
        <p:spPr>
          <a:xfrm>
            <a:off x="152400" y="447675"/>
            <a:ext cx="8842248" cy="329971"/>
          </a:xfrm>
        </p:spPr>
        <p:txBody>
          <a:bodyPr vert="horz" tIns="0" rIns="0" anchor="t">
            <a:noAutofit/>
          </a:bodyPr>
          <a:lstStyle>
            <a:lvl1pPr>
              <a:defRPr sz="1800"/>
            </a:lvl1pPr>
          </a:lstStyle>
          <a:p>
            <a:r>
              <a:rPr lang="en-GB" dirty="0"/>
              <a:t>Report slide title</a:t>
            </a:r>
          </a:p>
        </p:txBody>
      </p:sp>
      <p:sp>
        <p:nvSpPr>
          <p:cNvPr id="11" name="Content Placeholder 7">
            <a:extLst>
              <a:ext uri="{FF2B5EF4-FFF2-40B4-BE49-F238E27FC236}">
                <a16:creationId xmlns:a16="http://schemas.microsoft.com/office/drawing/2014/main" id="{42B06FF9-66E7-D3BC-18DC-B460DF57F149}"/>
              </a:ext>
            </a:extLst>
          </p:cNvPr>
          <p:cNvSpPr>
            <a:spLocks noGrp="1"/>
          </p:cNvSpPr>
          <p:nvPr>
            <p:ph sz="quarter" idx="42"/>
          </p:nvPr>
        </p:nvSpPr>
        <p:spPr>
          <a:xfrm>
            <a:off x="152399" y="1230919"/>
            <a:ext cx="4023360" cy="3325583"/>
          </a:xfrm>
        </p:spPr>
        <p:txBody>
          <a:bodyPr lIns="0" tIns="0" rIns="0" bIns="0">
            <a:noAutofit/>
          </a:bodyPr>
          <a:lstStyle>
            <a:lvl3pPr>
              <a:buSzPct val="110000"/>
              <a:defRPr/>
            </a:lvl3pPr>
          </a:lstStyle>
          <a:p>
            <a:pPr lvl="0"/>
            <a:r>
              <a:rPr lang="en-GB" dirty="0"/>
              <a:t>Click to edit Master text styles</a:t>
            </a:r>
          </a:p>
          <a:p>
            <a:pPr lvl="1"/>
            <a:r>
              <a:rPr lang="en-GB" dirty="0"/>
              <a:t>Second level</a:t>
            </a:r>
          </a:p>
        </p:txBody>
      </p:sp>
      <p:sp>
        <p:nvSpPr>
          <p:cNvPr id="14" name="Text Placeholder 8">
            <a:extLst>
              <a:ext uri="{FF2B5EF4-FFF2-40B4-BE49-F238E27FC236}">
                <a16:creationId xmlns:a16="http://schemas.microsoft.com/office/drawing/2014/main" id="{860A8AC1-E485-3AFC-0C09-FD9CD23BD86D}"/>
              </a:ext>
            </a:extLst>
          </p:cNvPr>
          <p:cNvSpPr>
            <a:spLocks noGrp="1"/>
          </p:cNvSpPr>
          <p:nvPr>
            <p:ph type="body" idx="43" hasCustomPrompt="1"/>
          </p:nvPr>
        </p:nvSpPr>
        <p:spPr>
          <a:xfrm>
            <a:off x="152400" y="4435850"/>
            <a:ext cx="4023360"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Optional source here </a:t>
            </a:r>
          </a:p>
        </p:txBody>
      </p:sp>
      <p:sp>
        <p:nvSpPr>
          <p:cNvPr id="15" name="Content Placeholder 7">
            <a:extLst>
              <a:ext uri="{FF2B5EF4-FFF2-40B4-BE49-F238E27FC236}">
                <a16:creationId xmlns:a16="http://schemas.microsoft.com/office/drawing/2014/main" id="{539604CA-80F6-802C-A5DF-3D55A5BA91C8}"/>
              </a:ext>
            </a:extLst>
          </p:cNvPr>
          <p:cNvSpPr>
            <a:spLocks noGrp="1"/>
          </p:cNvSpPr>
          <p:nvPr>
            <p:ph sz="quarter" idx="44"/>
          </p:nvPr>
        </p:nvSpPr>
        <p:spPr>
          <a:xfrm>
            <a:off x="4648200" y="1230919"/>
            <a:ext cx="4023360" cy="3325584"/>
          </a:xfrm>
        </p:spPr>
        <p:txBody>
          <a:bodyPr lIns="0" tIns="0" rIns="0" bIns="0">
            <a:noAutofit/>
          </a:bodyPr>
          <a:lstStyle>
            <a:lvl3pPr>
              <a:buSzPct val="110000"/>
              <a:defRPr/>
            </a:lvl3pPr>
          </a:lstStyle>
          <a:p>
            <a:pPr lvl="0"/>
            <a:r>
              <a:rPr lang="en-GB" dirty="0"/>
              <a:t>Click to edit Master text styles</a:t>
            </a:r>
          </a:p>
          <a:p>
            <a:pPr lvl="1"/>
            <a:r>
              <a:rPr lang="en-GB" dirty="0"/>
              <a:t>Second level</a:t>
            </a:r>
          </a:p>
        </p:txBody>
      </p:sp>
      <p:sp>
        <p:nvSpPr>
          <p:cNvPr id="16" name="Text Placeholder 8">
            <a:extLst>
              <a:ext uri="{FF2B5EF4-FFF2-40B4-BE49-F238E27FC236}">
                <a16:creationId xmlns:a16="http://schemas.microsoft.com/office/drawing/2014/main" id="{BEA8CE92-783C-A88E-C254-C4F5FB4B42A3}"/>
              </a:ext>
            </a:extLst>
          </p:cNvPr>
          <p:cNvSpPr>
            <a:spLocks noGrp="1"/>
          </p:cNvSpPr>
          <p:nvPr>
            <p:ph type="body" idx="45" hasCustomPrompt="1"/>
          </p:nvPr>
        </p:nvSpPr>
        <p:spPr>
          <a:xfrm>
            <a:off x="4648200" y="4435850"/>
            <a:ext cx="4023360"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Optional source here </a:t>
            </a:r>
          </a:p>
        </p:txBody>
      </p:sp>
    </p:spTree>
    <p:extLst>
      <p:ext uri="{BB962C8B-B14F-4D97-AF65-F5344CB8AC3E}">
        <p14:creationId xmlns:p14="http://schemas.microsoft.com/office/powerpoint/2010/main" val="3493861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ngle Column - Ident">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9D446CBF-2CA8-A3D4-4B64-685D3E8AB1AA}"/>
              </a:ext>
            </a:extLst>
          </p:cNvPr>
          <p:cNvPicPr>
            <a:picLocks noChangeAspect="1"/>
          </p:cNvPicPr>
          <p:nvPr userDrawn="1"/>
        </p:nvPicPr>
        <p:blipFill>
          <a:blip r:embed="rId4">
            <a:extLst>
              <a:ext uri="{96DAC541-7B7A-43D3-8B79-37D633B846F1}">
                <asvg:svgBlip xmlns:asvg="http://schemas.microsoft.com/office/drawing/2016/SVG/main" r:embed="rId5"/>
              </a:ext>
            </a:extLst>
          </a:blip>
          <a:srcRect l="775" r="775"/>
          <a:stretch>
            <a:fillRect/>
          </a:stretch>
        </p:blipFill>
        <p:spPr>
          <a:xfrm>
            <a:off x="0" y="0"/>
            <a:ext cx="9152001" cy="5148000"/>
          </a:xfrm>
          <a:prstGeom prst="rect">
            <a:avLst/>
          </a:prstGeom>
        </p:spPr>
      </p:pic>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569958618"/>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6" imgW="572" imgH="429" progId="TCLayout.ActiveDocument.1">
                  <p:embed/>
                </p:oleObj>
              </mc:Choice>
              <mc:Fallback>
                <p:oleObj name="think-cell Slide" r:id="rId6" imgW="572" imgH="429" progId="TCLayout.ActiveDocument.1">
                  <p:embed/>
                  <p:pic>
                    <p:nvPicPr>
                      <p:cNvPr id="3" name="Object 2" hidden="1"/>
                      <p:cNvPicPr/>
                      <p:nvPr/>
                    </p:nvPicPr>
                    <p:blipFill>
                      <a:blip r:embed="rId7"/>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2" name="Slide Number Placeholder 8">
            <a:extLst>
              <a:ext uri="{FF2B5EF4-FFF2-40B4-BE49-F238E27FC236}">
                <a16:creationId xmlns:a16="http://schemas.microsoft.com/office/drawing/2014/main" id="{409E2C3C-0150-B26C-E9A7-E66A49389BB2}"/>
              </a:ext>
            </a:extLst>
          </p:cNvPr>
          <p:cNvSpPr>
            <a:spLocks noGrp="1"/>
          </p:cNvSpPr>
          <p:nvPr>
            <p:ph type="sldNum" sz="quarter" idx="16"/>
          </p:nvPr>
        </p:nvSpPr>
        <p:spPr>
          <a:xfrm>
            <a:off x="6927850" y="4774536"/>
            <a:ext cx="2057400" cy="197409"/>
          </a:xfrm>
          <a:prstGeom prst="rect">
            <a:avLst/>
          </a:prstGeom>
        </p:spPr>
        <p:txBody>
          <a:bodyPr/>
          <a:lstStyle>
            <a:lvl1pPr>
              <a:defRPr baseline="0"/>
            </a:lvl1pPr>
          </a:lstStyle>
          <a:p>
            <a:fld id="{CC6EE8D8-BDE1-7940-A77B-94F3F186491E}" type="slidenum">
              <a:rPr lang="en-GB" smtClean="0"/>
              <a:pPr/>
              <a:t>‹#›</a:t>
            </a:fld>
            <a:endParaRPr lang="en-GB" dirty="0"/>
          </a:p>
        </p:txBody>
      </p:sp>
      <p:sp>
        <p:nvSpPr>
          <p:cNvPr id="6" name="Text Placeholder 8">
            <a:extLst>
              <a:ext uri="{FF2B5EF4-FFF2-40B4-BE49-F238E27FC236}">
                <a16:creationId xmlns:a16="http://schemas.microsoft.com/office/drawing/2014/main" id="{696F939E-AE52-0B4C-1202-26AD3C6704D6}"/>
              </a:ext>
            </a:extLst>
          </p:cNvPr>
          <p:cNvSpPr>
            <a:spLocks noGrp="1"/>
          </p:cNvSpPr>
          <p:nvPr>
            <p:ph type="body" idx="1" hasCustomPrompt="1"/>
          </p:nvPr>
        </p:nvSpPr>
        <p:spPr>
          <a:xfrm>
            <a:off x="152400" y="815993"/>
            <a:ext cx="5070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8" name="Title 1">
            <a:extLst>
              <a:ext uri="{FF2B5EF4-FFF2-40B4-BE49-F238E27FC236}">
                <a16:creationId xmlns:a16="http://schemas.microsoft.com/office/drawing/2014/main" id="{9D790152-0FE7-37FD-118B-7BAD91FCEE4C}"/>
              </a:ext>
            </a:extLst>
          </p:cNvPr>
          <p:cNvSpPr>
            <a:spLocks noGrp="1"/>
          </p:cNvSpPr>
          <p:nvPr>
            <p:ph type="title" hasCustomPrompt="1"/>
          </p:nvPr>
        </p:nvSpPr>
        <p:spPr>
          <a:xfrm>
            <a:off x="152400" y="447675"/>
            <a:ext cx="5070247" cy="329971"/>
          </a:xfrm>
        </p:spPr>
        <p:txBody>
          <a:bodyPr vert="horz" tIns="0" rIns="0" anchor="t">
            <a:noAutofit/>
          </a:bodyPr>
          <a:lstStyle>
            <a:lvl1pPr>
              <a:defRPr sz="1800"/>
            </a:lvl1pPr>
          </a:lstStyle>
          <a:p>
            <a:r>
              <a:rPr lang="en-GB" dirty="0"/>
              <a:t>Report slide title</a:t>
            </a:r>
          </a:p>
        </p:txBody>
      </p:sp>
      <p:sp>
        <p:nvSpPr>
          <p:cNvPr id="9" name="Content Placeholder 7">
            <a:extLst>
              <a:ext uri="{FF2B5EF4-FFF2-40B4-BE49-F238E27FC236}">
                <a16:creationId xmlns:a16="http://schemas.microsoft.com/office/drawing/2014/main" id="{DDB3D42A-531D-83A1-B195-068EFF37206B}"/>
              </a:ext>
            </a:extLst>
          </p:cNvPr>
          <p:cNvSpPr>
            <a:spLocks noGrp="1"/>
          </p:cNvSpPr>
          <p:nvPr>
            <p:ph sz="quarter" idx="42"/>
          </p:nvPr>
        </p:nvSpPr>
        <p:spPr>
          <a:xfrm>
            <a:off x="152400" y="1230919"/>
            <a:ext cx="5070247" cy="3325584"/>
          </a:xfrm>
        </p:spPr>
        <p:txBody>
          <a:bodyPr lIns="0" tIns="0" rIns="0" bIns="0">
            <a:noAutofit/>
          </a:bodyPr>
          <a:lstStyle>
            <a:lvl3pPr>
              <a:buSzPct val="110000"/>
              <a:defRPr/>
            </a:lvl3pPr>
          </a:lstStyle>
          <a:p>
            <a:pPr lvl="0"/>
            <a:r>
              <a:rPr lang="en-GB" dirty="0"/>
              <a:t>Click to edit Master text styles</a:t>
            </a:r>
          </a:p>
          <a:p>
            <a:pPr lvl="1"/>
            <a:r>
              <a:rPr lang="en-GB" dirty="0"/>
              <a:t>Second level</a:t>
            </a:r>
          </a:p>
        </p:txBody>
      </p:sp>
      <p:sp>
        <p:nvSpPr>
          <p:cNvPr id="13" name="Text Placeholder 8">
            <a:extLst>
              <a:ext uri="{FF2B5EF4-FFF2-40B4-BE49-F238E27FC236}">
                <a16:creationId xmlns:a16="http://schemas.microsoft.com/office/drawing/2014/main" id="{4B262DB0-1614-0D06-269A-30B124F54FEE}"/>
              </a:ext>
            </a:extLst>
          </p:cNvPr>
          <p:cNvSpPr>
            <a:spLocks noGrp="1"/>
          </p:cNvSpPr>
          <p:nvPr>
            <p:ph type="body" idx="43" hasCustomPrompt="1"/>
          </p:nvPr>
        </p:nvSpPr>
        <p:spPr>
          <a:xfrm>
            <a:off x="152400" y="4435850"/>
            <a:ext cx="5070248"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Optional source here </a:t>
            </a:r>
          </a:p>
        </p:txBody>
      </p:sp>
      <p:sp>
        <p:nvSpPr>
          <p:cNvPr id="5" name="Text Placeholder 29">
            <a:extLst>
              <a:ext uri="{FF2B5EF4-FFF2-40B4-BE49-F238E27FC236}">
                <a16:creationId xmlns:a16="http://schemas.microsoft.com/office/drawing/2014/main" id="{263B32A1-4200-7AF0-6548-285E324C9B4D}"/>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Tree>
    <p:extLst>
      <p:ext uri="{BB962C8B-B14F-4D97-AF65-F5344CB8AC3E}">
        <p14:creationId xmlns:p14="http://schemas.microsoft.com/office/powerpoint/2010/main" val="5702475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ngle Column - Image">
    <p:spTree>
      <p:nvGrpSpPr>
        <p:cNvPr id="1" name=""/>
        <p:cNvGrpSpPr/>
        <p:nvPr/>
      </p:nvGrpSpPr>
      <p:grpSpPr>
        <a:xfrm>
          <a:off x="0" y="0"/>
          <a:ext cx="0" cy="0"/>
          <a:chOff x="0" y="0"/>
          <a:chExt cx="0" cy="0"/>
        </a:xfrm>
      </p:grpSpPr>
      <p:sp>
        <p:nvSpPr>
          <p:cNvPr id="7" name="Picture Placeholder 20">
            <a:extLst>
              <a:ext uri="{FF2B5EF4-FFF2-40B4-BE49-F238E27FC236}">
                <a16:creationId xmlns:a16="http://schemas.microsoft.com/office/drawing/2014/main" id="{EE6772C1-BCE7-E34F-9502-5D95A1AD7751}"/>
              </a:ext>
            </a:extLst>
          </p:cNvPr>
          <p:cNvSpPr>
            <a:spLocks noGrp="1"/>
          </p:cNvSpPr>
          <p:nvPr>
            <p:ph type="pic" sz="quarter" idx="14"/>
          </p:nvPr>
        </p:nvSpPr>
        <p:spPr>
          <a:xfrm>
            <a:off x="4524602" y="-14696"/>
            <a:ext cx="4625187" cy="5186849"/>
          </a:xfrm>
          <a:custGeom>
            <a:avLst/>
            <a:gdLst>
              <a:gd name="connsiteX0" fmla="*/ 4245312 w 5584369"/>
              <a:gd name="connsiteY0" fmla="*/ 0 h 5142995"/>
              <a:gd name="connsiteX1" fmla="*/ 5584369 w 5584369"/>
              <a:gd name="connsiteY1" fmla="*/ 0 h 5142995"/>
              <a:gd name="connsiteX2" fmla="*/ 5584369 w 5584369"/>
              <a:gd name="connsiteY2" fmla="*/ 5142995 h 5142995"/>
              <a:gd name="connsiteX3" fmla="*/ 312324 w 5584369"/>
              <a:gd name="connsiteY3" fmla="*/ 5142995 h 5142995"/>
              <a:gd name="connsiteX4" fmla="*/ 206970 w 5584369"/>
              <a:gd name="connsiteY4" fmla="*/ 5037644 h 5142995"/>
              <a:gd name="connsiteX5" fmla="*/ 207063 w 5584369"/>
              <a:gd name="connsiteY5" fmla="*/ 5037644 h 5142995"/>
              <a:gd name="connsiteX6" fmla="*/ 0 w 5584369"/>
              <a:gd name="connsiteY6" fmla="*/ 4537838 h 5142995"/>
              <a:gd name="connsiteX7" fmla="*/ 207063 w 5584369"/>
              <a:gd name="connsiteY7" fmla="*/ 4038031 h 5142995"/>
              <a:gd name="connsiteX0" fmla="*/ 4245312 w 5584369"/>
              <a:gd name="connsiteY0" fmla="*/ 0 h 5142995"/>
              <a:gd name="connsiteX1" fmla="*/ 5584369 w 5584369"/>
              <a:gd name="connsiteY1" fmla="*/ 0 h 5142995"/>
              <a:gd name="connsiteX2" fmla="*/ 5584369 w 5584369"/>
              <a:gd name="connsiteY2" fmla="*/ 5142995 h 5142995"/>
              <a:gd name="connsiteX3" fmla="*/ 312324 w 5584369"/>
              <a:gd name="connsiteY3" fmla="*/ 5142995 h 5142995"/>
              <a:gd name="connsiteX4" fmla="*/ 206970 w 5584369"/>
              <a:gd name="connsiteY4" fmla="*/ 5037644 h 5142995"/>
              <a:gd name="connsiteX5" fmla="*/ 207063 w 5584369"/>
              <a:gd name="connsiteY5" fmla="*/ 5037644 h 5142995"/>
              <a:gd name="connsiteX6" fmla="*/ 0 w 5584369"/>
              <a:gd name="connsiteY6" fmla="*/ 4537838 h 5142995"/>
              <a:gd name="connsiteX7" fmla="*/ 207063 w 5584369"/>
              <a:gd name="connsiteY7" fmla="*/ 4038031 h 5142995"/>
              <a:gd name="connsiteX8" fmla="*/ 4245312 w 5584369"/>
              <a:gd name="connsiteY8" fmla="*/ 0 h 5142995"/>
              <a:gd name="connsiteX0" fmla="*/ 4245312 w 5584369"/>
              <a:gd name="connsiteY0" fmla="*/ 0 h 5142995"/>
              <a:gd name="connsiteX1" fmla="*/ 4604185 w 5584369"/>
              <a:gd name="connsiteY1" fmla="*/ 0 h 5142995"/>
              <a:gd name="connsiteX2" fmla="*/ 5584369 w 5584369"/>
              <a:gd name="connsiteY2" fmla="*/ 5142995 h 5142995"/>
              <a:gd name="connsiteX3" fmla="*/ 312324 w 5584369"/>
              <a:gd name="connsiteY3" fmla="*/ 5142995 h 5142995"/>
              <a:gd name="connsiteX4" fmla="*/ 206970 w 5584369"/>
              <a:gd name="connsiteY4" fmla="*/ 5037644 h 5142995"/>
              <a:gd name="connsiteX5" fmla="*/ 207063 w 5584369"/>
              <a:gd name="connsiteY5" fmla="*/ 5037644 h 5142995"/>
              <a:gd name="connsiteX6" fmla="*/ 0 w 5584369"/>
              <a:gd name="connsiteY6" fmla="*/ 4537838 h 5142995"/>
              <a:gd name="connsiteX7" fmla="*/ 207063 w 5584369"/>
              <a:gd name="connsiteY7" fmla="*/ 4038031 h 5142995"/>
              <a:gd name="connsiteX8" fmla="*/ 4245312 w 5584369"/>
              <a:gd name="connsiteY8" fmla="*/ 0 h 5142995"/>
              <a:gd name="connsiteX0" fmla="*/ 4245312 w 4604185"/>
              <a:gd name="connsiteY0" fmla="*/ 0 h 5156158"/>
              <a:gd name="connsiteX1" fmla="*/ 4604185 w 4604185"/>
              <a:gd name="connsiteY1" fmla="*/ 0 h 5156158"/>
              <a:gd name="connsiteX2" fmla="*/ 4591028 w 4604185"/>
              <a:gd name="connsiteY2" fmla="*/ 5156158 h 5156158"/>
              <a:gd name="connsiteX3" fmla="*/ 312324 w 4604185"/>
              <a:gd name="connsiteY3" fmla="*/ 5142995 h 5156158"/>
              <a:gd name="connsiteX4" fmla="*/ 206970 w 4604185"/>
              <a:gd name="connsiteY4" fmla="*/ 5037644 h 5156158"/>
              <a:gd name="connsiteX5" fmla="*/ 207063 w 4604185"/>
              <a:gd name="connsiteY5" fmla="*/ 5037644 h 5156158"/>
              <a:gd name="connsiteX6" fmla="*/ 0 w 4604185"/>
              <a:gd name="connsiteY6" fmla="*/ 4537838 h 5156158"/>
              <a:gd name="connsiteX7" fmla="*/ 207063 w 4604185"/>
              <a:gd name="connsiteY7" fmla="*/ 4038031 h 5156158"/>
              <a:gd name="connsiteX8" fmla="*/ 4245312 w 4604185"/>
              <a:gd name="connsiteY8" fmla="*/ 0 h 5156158"/>
              <a:gd name="connsiteX0" fmla="*/ 4245312 w 4630879"/>
              <a:gd name="connsiteY0" fmla="*/ 0 h 5156158"/>
              <a:gd name="connsiteX1" fmla="*/ 4604185 w 4630879"/>
              <a:gd name="connsiteY1" fmla="*/ 0 h 5156158"/>
              <a:gd name="connsiteX2" fmla="*/ 4630499 w 4630879"/>
              <a:gd name="connsiteY2" fmla="*/ 5156158 h 5156158"/>
              <a:gd name="connsiteX3" fmla="*/ 312324 w 4630879"/>
              <a:gd name="connsiteY3" fmla="*/ 5142995 h 5156158"/>
              <a:gd name="connsiteX4" fmla="*/ 206970 w 4630879"/>
              <a:gd name="connsiteY4" fmla="*/ 5037644 h 5156158"/>
              <a:gd name="connsiteX5" fmla="*/ 207063 w 4630879"/>
              <a:gd name="connsiteY5" fmla="*/ 5037644 h 5156158"/>
              <a:gd name="connsiteX6" fmla="*/ 0 w 4630879"/>
              <a:gd name="connsiteY6" fmla="*/ 4537838 h 5156158"/>
              <a:gd name="connsiteX7" fmla="*/ 207063 w 4630879"/>
              <a:gd name="connsiteY7" fmla="*/ 4038031 h 5156158"/>
              <a:gd name="connsiteX8" fmla="*/ 4245312 w 4630879"/>
              <a:gd name="connsiteY8" fmla="*/ 0 h 5156158"/>
              <a:gd name="connsiteX0" fmla="*/ 4245312 w 4631295"/>
              <a:gd name="connsiteY0" fmla="*/ 13162 h 5169320"/>
              <a:gd name="connsiteX1" fmla="*/ 4623920 w 4631295"/>
              <a:gd name="connsiteY1" fmla="*/ 0 h 5169320"/>
              <a:gd name="connsiteX2" fmla="*/ 4630499 w 4631295"/>
              <a:gd name="connsiteY2" fmla="*/ 5169320 h 5169320"/>
              <a:gd name="connsiteX3" fmla="*/ 312324 w 4631295"/>
              <a:gd name="connsiteY3" fmla="*/ 5156157 h 5169320"/>
              <a:gd name="connsiteX4" fmla="*/ 206970 w 4631295"/>
              <a:gd name="connsiteY4" fmla="*/ 5050806 h 5169320"/>
              <a:gd name="connsiteX5" fmla="*/ 207063 w 4631295"/>
              <a:gd name="connsiteY5" fmla="*/ 5050806 h 5169320"/>
              <a:gd name="connsiteX6" fmla="*/ 0 w 4631295"/>
              <a:gd name="connsiteY6" fmla="*/ 4551000 h 5169320"/>
              <a:gd name="connsiteX7" fmla="*/ 207063 w 4631295"/>
              <a:gd name="connsiteY7" fmla="*/ 4051193 h 5169320"/>
              <a:gd name="connsiteX8" fmla="*/ 4245312 w 4631295"/>
              <a:gd name="connsiteY8" fmla="*/ 13162 h 5169320"/>
              <a:gd name="connsiteX0" fmla="*/ 4265048 w 4631295"/>
              <a:gd name="connsiteY0" fmla="*/ 0 h 5182484"/>
              <a:gd name="connsiteX1" fmla="*/ 4623920 w 4631295"/>
              <a:gd name="connsiteY1" fmla="*/ 13164 h 5182484"/>
              <a:gd name="connsiteX2" fmla="*/ 4630499 w 4631295"/>
              <a:gd name="connsiteY2" fmla="*/ 5182484 h 5182484"/>
              <a:gd name="connsiteX3" fmla="*/ 312324 w 4631295"/>
              <a:gd name="connsiteY3" fmla="*/ 5169321 h 5182484"/>
              <a:gd name="connsiteX4" fmla="*/ 206970 w 4631295"/>
              <a:gd name="connsiteY4" fmla="*/ 5063970 h 5182484"/>
              <a:gd name="connsiteX5" fmla="*/ 207063 w 4631295"/>
              <a:gd name="connsiteY5" fmla="*/ 5063970 h 5182484"/>
              <a:gd name="connsiteX6" fmla="*/ 0 w 4631295"/>
              <a:gd name="connsiteY6" fmla="*/ 4564164 h 5182484"/>
              <a:gd name="connsiteX7" fmla="*/ 207063 w 4631295"/>
              <a:gd name="connsiteY7" fmla="*/ 4064357 h 5182484"/>
              <a:gd name="connsiteX8" fmla="*/ 4265048 w 4631295"/>
              <a:gd name="connsiteY8" fmla="*/ 0 h 5182484"/>
              <a:gd name="connsiteX0" fmla="*/ 4265048 w 4631295"/>
              <a:gd name="connsiteY0" fmla="*/ 0 h 5182484"/>
              <a:gd name="connsiteX1" fmla="*/ 4623920 w 4631295"/>
              <a:gd name="connsiteY1" fmla="*/ 1 h 5182484"/>
              <a:gd name="connsiteX2" fmla="*/ 4630499 w 4631295"/>
              <a:gd name="connsiteY2" fmla="*/ 5182484 h 5182484"/>
              <a:gd name="connsiteX3" fmla="*/ 312324 w 4631295"/>
              <a:gd name="connsiteY3" fmla="*/ 5169321 h 5182484"/>
              <a:gd name="connsiteX4" fmla="*/ 206970 w 4631295"/>
              <a:gd name="connsiteY4" fmla="*/ 5063970 h 5182484"/>
              <a:gd name="connsiteX5" fmla="*/ 207063 w 4631295"/>
              <a:gd name="connsiteY5" fmla="*/ 5063970 h 5182484"/>
              <a:gd name="connsiteX6" fmla="*/ 0 w 4631295"/>
              <a:gd name="connsiteY6" fmla="*/ 4564164 h 5182484"/>
              <a:gd name="connsiteX7" fmla="*/ 207063 w 4631295"/>
              <a:gd name="connsiteY7" fmla="*/ 4064357 h 5182484"/>
              <a:gd name="connsiteX8" fmla="*/ 4265048 w 4631295"/>
              <a:gd name="connsiteY8" fmla="*/ 0 h 5182484"/>
              <a:gd name="connsiteX0" fmla="*/ 4265048 w 4631295"/>
              <a:gd name="connsiteY0" fmla="*/ 0 h 5175902"/>
              <a:gd name="connsiteX1" fmla="*/ 4623920 w 4631295"/>
              <a:gd name="connsiteY1" fmla="*/ 1 h 5175902"/>
              <a:gd name="connsiteX2" fmla="*/ 4630499 w 4631295"/>
              <a:gd name="connsiteY2" fmla="*/ 5175902 h 5175902"/>
              <a:gd name="connsiteX3" fmla="*/ 312324 w 4631295"/>
              <a:gd name="connsiteY3" fmla="*/ 5169321 h 5175902"/>
              <a:gd name="connsiteX4" fmla="*/ 206970 w 4631295"/>
              <a:gd name="connsiteY4" fmla="*/ 5063970 h 5175902"/>
              <a:gd name="connsiteX5" fmla="*/ 207063 w 4631295"/>
              <a:gd name="connsiteY5" fmla="*/ 5063970 h 5175902"/>
              <a:gd name="connsiteX6" fmla="*/ 0 w 4631295"/>
              <a:gd name="connsiteY6" fmla="*/ 4564164 h 5175902"/>
              <a:gd name="connsiteX7" fmla="*/ 207063 w 4631295"/>
              <a:gd name="connsiteY7" fmla="*/ 4064357 h 5175902"/>
              <a:gd name="connsiteX8" fmla="*/ 4265048 w 4631295"/>
              <a:gd name="connsiteY8" fmla="*/ 0 h 5175902"/>
              <a:gd name="connsiteX0" fmla="*/ 4265048 w 4625187"/>
              <a:gd name="connsiteY0" fmla="*/ 0 h 5189065"/>
              <a:gd name="connsiteX1" fmla="*/ 4623920 w 4625187"/>
              <a:gd name="connsiteY1" fmla="*/ 1 h 5189065"/>
              <a:gd name="connsiteX2" fmla="*/ 4623921 w 4625187"/>
              <a:gd name="connsiteY2" fmla="*/ 5189065 h 5189065"/>
              <a:gd name="connsiteX3" fmla="*/ 312324 w 4625187"/>
              <a:gd name="connsiteY3" fmla="*/ 5169321 h 5189065"/>
              <a:gd name="connsiteX4" fmla="*/ 206970 w 4625187"/>
              <a:gd name="connsiteY4" fmla="*/ 5063970 h 5189065"/>
              <a:gd name="connsiteX5" fmla="*/ 207063 w 4625187"/>
              <a:gd name="connsiteY5" fmla="*/ 5063970 h 5189065"/>
              <a:gd name="connsiteX6" fmla="*/ 0 w 4625187"/>
              <a:gd name="connsiteY6" fmla="*/ 4564164 h 5189065"/>
              <a:gd name="connsiteX7" fmla="*/ 207063 w 4625187"/>
              <a:gd name="connsiteY7" fmla="*/ 4064357 h 5189065"/>
              <a:gd name="connsiteX8" fmla="*/ 4265048 w 4625187"/>
              <a:gd name="connsiteY8" fmla="*/ 0 h 518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5187" h="5189065">
                <a:moveTo>
                  <a:pt x="4265048" y="0"/>
                </a:moveTo>
                <a:lnTo>
                  <a:pt x="4623920" y="1"/>
                </a:lnTo>
                <a:cubicBezTo>
                  <a:pt x="4619534" y="1718720"/>
                  <a:pt x="4628307" y="3470346"/>
                  <a:pt x="4623921" y="5189065"/>
                </a:cubicBezTo>
                <a:lnTo>
                  <a:pt x="312324" y="5169321"/>
                </a:lnTo>
                <a:lnTo>
                  <a:pt x="206970" y="5063970"/>
                </a:lnTo>
                <a:lnTo>
                  <a:pt x="207063" y="5063970"/>
                </a:lnTo>
                <a:cubicBezTo>
                  <a:pt x="74488" y="4931412"/>
                  <a:pt x="0" y="4751626"/>
                  <a:pt x="0" y="4564164"/>
                </a:cubicBezTo>
                <a:cubicBezTo>
                  <a:pt x="0" y="4376696"/>
                  <a:pt x="74488" y="4196916"/>
                  <a:pt x="207063" y="4064357"/>
                </a:cubicBezTo>
                <a:lnTo>
                  <a:pt x="4265048" y="0"/>
                </a:lnTo>
                <a:close/>
              </a:path>
            </a:pathLst>
          </a:custGeom>
          <a:solidFill>
            <a:schemeClr val="bg1">
              <a:lumMod val="95000"/>
            </a:schemeClr>
          </a:solidFill>
        </p:spPr>
        <p:txBody>
          <a:bodyPr wrap="square" anchor="ctr" anchorCtr="0">
            <a:noAutofit/>
          </a:bodyPr>
          <a:lstStyle>
            <a:lvl1pPr marL="0" indent="0" algn="ctr">
              <a:buNone/>
              <a:defRPr/>
            </a:lvl1pPr>
          </a:lstStyle>
          <a:p>
            <a:endParaRPr lang="en-US"/>
          </a:p>
        </p:txBody>
      </p:sp>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919383202"/>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2" name="Slide Number Placeholder 8">
            <a:extLst>
              <a:ext uri="{FF2B5EF4-FFF2-40B4-BE49-F238E27FC236}">
                <a16:creationId xmlns:a16="http://schemas.microsoft.com/office/drawing/2014/main" id="{409E2C3C-0150-B26C-E9A7-E66A49389BB2}"/>
              </a:ext>
            </a:extLst>
          </p:cNvPr>
          <p:cNvSpPr>
            <a:spLocks noGrp="1"/>
          </p:cNvSpPr>
          <p:nvPr>
            <p:ph type="sldNum" sz="quarter" idx="16"/>
          </p:nvPr>
        </p:nvSpPr>
        <p:spPr>
          <a:xfrm>
            <a:off x="6927850" y="4774536"/>
            <a:ext cx="2057400" cy="197409"/>
          </a:xfrm>
          <a:prstGeom prst="rect">
            <a:avLst/>
          </a:prstGeom>
        </p:spPr>
        <p:txBody>
          <a:bodyPr/>
          <a:lstStyle>
            <a:lvl1pPr>
              <a:defRPr baseline="0"/>
            </a:lvl1pPr>
          </a:lstStyle>
          <a:p>
            <a:fld id="{CC6EE8D8-BDE1-7940-A77B-94F3F186491E}" type="slidenum">
              <a:rPr lang="en-GB" smtClean="0"/>
              <a:pPr/>
              <a:t>‹#›</a:t>
            </a:fld>
            <a:endParaRPr lang="en-GB" dirty="0"/>
          </a:p>
        </p:txBody>
      </p:sp>
      <p:sp>
        <p:nvSpPr>
          <p:cNvPr id="6" name="Text Placeholder 8">
            <a:extLst>
              <a:ext uri="{FF2B5EF4-FFF2-40B4-BE49-F238E27FC236}">
                <a16:creationId xmlns:a16="http://schemas.microsoft.com/office/drawing/2014/main" id="{696F939E-AE52-0B4C-1202-26AD3C6704D6}"/>
              </a:ext>
            </a:extLst>
          </p:cNvPr>
          <p:cNvSpPr>
            <a:spLocks noGrp="1"/>
          </p:cNvSpPr>
          <p:nvPr>
            <p:ph type="body" idx="1" hasCustomPrompt="1"/>
          </p:nvPr>
        </p:nvSpPr>
        <p:spPr>
          <a:xfrm>
            <a:off x="152400" y="815993"/>
            <a:ext cx="5070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8" name="Title 1">
            <a:extLst>
              <a:ext uri="{FF2B5EF4-FFF2-40B4-BE49-F238E27FC236}">
                <a16:creationId xmlns:a16="http://schemas.microsoft.com/office/drawing/2014/main" id="{9D790152-0FE7-37FD-118B-7BAD91FCEE4C}"/>
              </a:ext>
            </a:extLst>
          </p:cNvPr>
          <p:cNvSpPr>
            <a:spLocks noGrp="1"/>
          </p:cNvSpPr>
          <p:nvPr>
            <p:ph type="title" hasCustomPrompt="1"/>
          </p:nvPr>
        </p:nvSpPr>
        <p:spPr>
          <a:xfrm>
            <a:off x="152400" y="447675"/>
            <a:ext cx="5070247" cy="329971"/>
          </a:xfrm>
        </p:spPr>
        <p:txBody>
          <a:bodyPr vert="horz" tIns="0" rIns="0" anchor="t">
            <a:noAutofit/>
          </a:bodyPr>
          <a:lstStyle>
            <a:lvl1pPr>
              <a:defRPr sz="1800"/>
            </a:lvl1pPr>
          </a:lstStyle>
          <a:p>
            <a:r>
              <a:rPr lang="en-GB" dirty="0"/>
              <a:t>Report slide title</a:t>
            </a:r>
          </a:p>
        </p:txBody>
      </p:sp>
      <p:sp>
        <p:nvSpPr>
          <p:cNvPr id="9" name="Content Placeholder 7">
            <a:extLst>
              <a:ext uri="{FF2B5EF4-FFF2-40B4-BE49-F238E27FC236}">
                <a16:creationId xmlns:a16="http://schemas.microsoft.com/office/drawing/2014/main" id="{DDB3D42A-531D-83A1-B195-068EFF37206B}"/>
              </a:ext>
            </a:extLst>
          </p:cNvPr>
          <p:cNvSpPr>
            <a:spLocks noGrp="1"/>
          </p:cNvSpPr>
          <p:nvPr>
            <p:ph sz="quarter" idx="42"/>
          </p:nvPr>
        </p:nvSpPr>
        <p:spPr>
          <a:xfrm>
            <a:off x="152400" y="1230919"/>
            <a:ext cx="5070247" cy="3325584"/>
          </a:xfrm>
        </p:spPr>
        <p:txBody>
          <a:bodyPr lIns="0" tIns="0" rIns="0" bIns="0">
            <a:noAutofit/>
          </a:bodyPr>
          <a:lstStyle>
            <a:lvl3pPr>
              <a:buSzPct val="110000"/>
              <a:defRPr/>
            </a:lvl3pPr>
          </a:lstStyle>
          <a:p>
            <a:pPr lvl="0"/>
            <a:r>
              <a:rPr lang="en-GB" dirty="0"/>
              <a:t>Click to edit Master text styles</a:t>
            </a:r>
          </a:p>
          <a:p>
            <a:pPr lvl="1"/>
            <a:r>
              <a:rPr lang="en-GB" dirty="0"/>
              <a:t>Second level</a:t>
            </a:r>
          </a:p>
        </p:txBody>
      </p:sp>
      <p:sp>
        <p:nvSpPr>
          <p:cNvPr id="13" name="Text Placeholder 8">
            <a:extLst>
              <a:ext uri="{FF2B5EF4-FFF2-40B4-BE49-F238E27FC236}">
                <a16:creationId xmlns:a16="http://schemas.microsoft.com/office/drawing/2014/main" id="{4B262DB0-1614-0D06-269A-30B124F54FEE}"/>
              </a:ext>
            </a:extLst>
          </p:cNvPr>
          <p:cNvSpPr>
            <a:spLocks noGrp="1"/>
          </p:cNvSpPr>
          <p:nvPr>
            <p:ph type="body" idx="43" hasCustomPrompt="1"/>
          </p:nvPr>
        </p:nvSpPr>
        <p:spPr>
          <a:xfrm>
            <a:off x="152400" y="4435850"/>
            <a:ext cx="5070248"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Optional source here </a:t>
            </a:r>
          </a:p>
        </p:txBody>
      </p:sp>
      <p:sp>
        <p:nvSpPr>
          <p:cNvPr id="5" name="Text Placeholder 29">
            <a:extLst>
              <a:ext uri="{FF2B5EF4-FFF2-40B4-BE49-F238E27FC236}">
                <a16:creationId xmlns:a16="http://schemas.microsoft.com/office/drawing/2014/main" id="{263B32A1-4200-7AF0-6548-285E324C9B4D}"/>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Tree>
    <p:extLst>
      <p:ext uri="{BB962C8B-B14F-4D97-AF65-F5344CB8AC3E}">
        <p14:creationId xmlns:p14="http://schemas.microsoft.com/office/powerpoint/2010/main" val="30890255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0:50 - Text / Char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538313721"/>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9" name="Text Placeholder 8">
            <a:extLst>
              <a:ext uri="{FF2B5EF4-FFF2-40B4-BE49-F238E27FC236}">
                <a16:creationId xmlns:a16="http://schemas.microsoft.com/office/drawing/2014/main" id="{09EBC000-7FAE-C3AF-4628-88977F7CE950}"/>
              </a:ext>
            </a:extLst>
          </p:cNvPr>
          <p:cNvSpPr>
            <a:spLocks noGrp="1"/>
          </p:cNvSpPr>
          <p:nvPr>
            <p:ph type="body" idx="1" hasCustomPrompt="1"/>
          </p:nvPr>
        </p:nvSpPr>
        <p:spPr>
          <a:xfrm>
            <a:off x="152400" y="815993"/>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11" name="Title 1">
            <a:extLst>
              <a:ext uri="{FF2B5EF4-FFF2-40B4-BE49-F238E27FC236}">
                <a16:creationId xmlns:a16="http://schemas.microsoft.com/office/drawing/2014/main" id="{D14CC2B7-EB2F-D3AC-433A-1A01AF6326FA}"/>
              </a:ext>
            </a:extLst>
          </p:cNvPr>
          <p:cNvSpPr>
            <a:spLocks noGrp="1"/>
          </p:cNvSpPr>
          <p:nvPr>
            <p:ph type="title" hasCustomPrompt="1"/>
          </p:nvPr>
        </p:nvSpPr>
        <p:spPr>
          <a:xfrm>
            <a:off x="152400" y="447675"/>
            <a:ext cx="8842248" cy="329971"/>
          </a:xfrm>
        </p:spPr>
        <p:txBody>
          <a:bodyPr vert="horz" tIns="0" rIns="0" anchor="t">
            <a:noAutofit/>
          </a:bodyPr>
          <a:lstStyle>
            <a:lvl1pPr>
              <a:defRPr sz="1800"/>
            </a:lvl1pPr>
          </a:lstStyle>
          <a:p>
            <a:r>
              <a:rPr lang="en-GB" dirty="0"/>
              <a:t>Data slide title</a:t>
            </a:r>
          </a:p>
        </p:txBody>
      </p:sp>
      <p:sp>
        <p:nvSpPr>
          <p:cNvPr id="16" name="Content Placeholder 7">
            <a:extLst>
              <a:ext uri="{FF2B5EF4-FFF2-40B4-BE49-F238E27FC236}">
                <a16:creationId xmlns:a16="http://schemas.microsoft.com/office/drawing/2014/main" id="{C5DCEE9B-C96E-27E4-0643-021F27509990}"/>
              </a:ext>
            </a:extLst>
          </p:cNvPr>
          <p:cNvSpPr>
            <a:spLocks noGrp="1"/>
          </p:cNvSpPr>
          <p:nvPr>
            <p:ph sz="quarter" idx="44"/>
          </p:nvPr>
        </p:nvSpPr>
        <p:spPr>
          <a:xfrm>
            <a:off x="4648200" y="1230213"/>
            <a:ext cx="4023360" cy="3321150"/>
          </a:xfrm>
        </p:spPr>
        <p:txBody>
          <a:bodyPr lIns="0" tIns="0" rIns="0" bIns="0">
            <a:noAutofit/>
          </a:bodyPr>
          <a:lstStyle>
            <a:lvl3pPr>
              <a:buSzPct val="110000"/>
              <a:defRPr/>
            </a:lvl3pPr>
          </a:lstStyle>
          <a:p>
            <a:pPr lvl="0"/>
            <a:r>
              <a:rPr lang="en-GB" dirty="0"/>
              <a:t>Click to edit Master text styles</a:t>
            </a:r>
          </a:p>
          <a:p>
            <a:pPr lvl="1"/>
            <a:r>
              <a:rPr lang="en-GB" dirty="0"/>
              <a:t>Second level</a:t>
            </a:r>
          </a:p>
        </p:txBody>
      </p:sp>
      <p:sp>
        <p:nvSpPr>
          <p:cNvPr id="5" name="Text Placeholder 8">
            <a:extLst>
              <a:ext uri="{FF2B5EF4-FFF2-40B4-BE49-F238E27FC236}">
                <a16:creationId xmlns:a16="http://schemas.microsoft.com/office/drawing/2014/main" id="{93D2843C-5A04-C973-57F3-3CE976A7B0B2}"/>
              </a:ext>
            </a:extLst>
          </p:cNvPr>
          <p:cNvSpPr>
            <a:spLocks noGrp="1"/>
          </p:cNvSpPr>
          <p:nvPr>
            <p:ph type="body" idx="45" hasCustomPrompt="1"/>
          </p:nvPr>
        </p:nvSpPr>
        <p:spPr>
          <a:xfrm>
            <a:off x="4648200" y="4435850"/>
            <a:ext cx="4023360"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6" name="Text Placeholder 29">
            <a:extLst>
              <a:ext uri="{FF2B5EF4-FFF2-40B4-BE49-F238E27FC236}">
                <a16:creationId xmlns:a16="http://schemas.microsoft.com/office/drawing/2014/main" id="{212DB5AF-7902-E5A8-B7A0-1130C63FD302}"/>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
        <p:nvSpPr>
          <p:cNvPr id="8" name="Slide Number Placeholder 8">
            <a:extLst>
              <a:ext uri="{FF2B5EF4-FFF2-40B4-BE49-F238E27FC236}">
                <a16:creationId xmlns:a16="http://schemas.microsoft.com/office/drawing/2014/main" id="{EF296DA3-811F-00D0-27C1-CC78191E2363}"/>
              </a:ext>
            </a:extLst>
          </p:cNvPr>
          <p:cNvSpPr>
            <a:spLocks noGrp="1"/>
          </p:cNvSpPr>
          <p:nvPr>
            <p:ph type="sldNum" sz="quarter" idx="16"/>
          </p:nvPr>
        </p:nvSpPr>
        <p:spPr>
          <a:xfrm>
            <a:off x="6927850" y="4774536"/>
            <a:ext cx="2057400" cy="197409"/>
          </a:xfrm>
          <a:prstGeom prst="rect">
            <a:avLst/>
          </a:prstGeom>
        </p:spPr>
        <p:txBody>
          <a:bodyPr vert="horz" lIns="0" tIns="0" rIns="0" bIns="0" rtlCol="0" anchor="b"/>
          <a:lstStyle>
            <a:lvl1pPr>
              <a:defRPr lang="en-GB" smtClean="0"/>
            </a:lvl1pPr>
          </a:lstStyle>
          <a:p>
            <a:pPr algn="r"/>
            <a:fld id="{CC6EE8D8-BDE1-7940-A77B-94F3F186491E}" type="slidenum">
              <a:rPr lang="en-US" smtClean="0"/>
              <a:pPr algn="r"/>
              <a:t>‹#›</a:t>
            </a:fld>
            <a:endParaRPr lang="en-US" dirty="0"/>
          </a:p>
        </p:txBody>
      </p:sp>
      <p:sp>
        <p:nvSpPr>
          <p:cNvPr id="2" name="Text Placeholder 29">
            <a:extLst>
              <a:ext uri="{FF2B5EF4-FFF2-40B4-BE49-F238E27FC236}">
                <a16:creationId xmlns:a16="http://schemas.microsoft.com/office/drawing/2014/main" id="{C57D3CEE-5659-1843-976E-0394BC49D844}"/>
              </a:ext>
            </a:extLst>
          </p:cNvPr>
          <p:cNvSpPr>
            <a:spLocks noGrp="1"/>
          </p:cNvSpPr>
          <p:nvPr>
            <p:ph type="body" sz="quarter" idx="46"/>
          </p:nvPr>
        </p:nvSpPr>
        <p:spPr>
          <a:xfrm>
            <a:off x="152400" y="1230213"/>
            <a:ext cx="4023360" cy="3321150"/>
          </a:xfrm>
        </p:spPr>
        <p:txBody>
          <a:bodyPr lIns="0" tIns="0" rIns="0" bIns="0">
            <a:noAutofit/>
          </a:bodyPr>
          <a:lstStyle>
            <a:lvl3pPr>
              <a:buSzPct val="110000"/>
              <a:defRPr/>
            </a:lvl3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34159083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 - Text / Char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70734931"/>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9" name="Text Placeholder 8">
            <a:extLst>
              <a:ext uri="{FF2B5EF4-FFF2-40B4-BE49-F238E27FC236}">
                <a16:creationId xmlns:a16="http://schemas.microsoft.com/office/drawing/2014/main" id="{09EBC000-7FAE-C3AF-4628-88977F7CE950}"/>
              </a:ext>
            </a:extLst>
          </p:cNvPr>
          <p:cNvSpPr>
            <a:spLocks noGrp="1"/>
          </p:cNvSpPr>
          <p:nvPr>
            <p:ph type="body" idx="1" hasCustomPrompt="1"/>
          </p:nvPr>
        </p:nvSpPr>
        <p:spPr>
          <a:xfrm>
            <a:off x="152400" y="815993"/>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11" name="Title 1">
            <a:extLst>
              <a:ext uri="{FF2B5EF4-FFF2-40B4-BE49-F238E27FC236}">
                <a16:creationId xmlns:a16="http://schemas.microsoft.com/office/drawing/2014/main" id="{D14CC2B7-EB2F-D3AC-433A-1A01AF6326FA}"/>
              </a:ext>
            </a:extLst>
          </p:cNvPr>
          <p:cNvSpPr>
            <a:spLocks noGrp="1"/>
          </p:cNvSpPr>
          <p:nvPr>
            <p:ph type="title" hasCustomPrompt="1"/>
          </p:nvPr>
        </p:nvSpPr>
        <p:spPr>
          <a:xfrm>
            <a:off x="152400" y="447675"/>
            <a:ext cx="8842248" cy="329971"/>
          </a:xfrm>
        </p:spPr>
        <p:txBody>
          <a:bodyPr vert="horz" tIns="0" rIns="0" anchor="t">
            <a:noAutofit/>
          </a:bodyPr>
          <a:lstStyle>
            <a:lvl1pPr>
              <a:defRPr sz="1800"/>
            </a:lvl1pPr>
          </a:lstStyle>
          <a:p>
            <a:r>
              <a:rPr lang="en-GB" dirty="0"/>
              <a:t>Data slide title</a:t>
            </a:r>
          </a:p>
        </p:txBody>
      </p:sp>
      <p:sp>
        <p:nvSpPr>
          <p:cNvPr id="6" name="Text Placeholder 29">
            <a:extLst>
              <a:ext uri="{FF2B5EF4-FFF2-40B4-BE49-F238E27FC236}">
                <a16:creationId xmlns:a16="http://schemas.microsoft.com/office/drawing/2014/main" id="{212DB5AF-7902-E5A8-B7A0-1130C63FD302}"/>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
        <p:nvSpPr>
          <p:cNvPr id="8" name="Slide Number Placeholder 8">
            <a:extLst>
              <a:ext uri="{FF2B5EF4-FFF2-40B4-BE49-F238E27FC236}">
                <a16:creationId xmlns:a16="http://schemas.microsoft.com/office/drawing/2014/main" id="{EF296DA3-811F-00D0-27C1-CC78191E2363}"/>
              </a:ext>
            </a:extLst>
          </p:cNvPr>
          <p:cNvSpPr>
            <a:spLocks noGrp="1"/>
          </p:cNvSpPr>
          <p:nvPr>
            <p:ph type="sldNum" sz="quarter" idx="16"/>
          </p:nvPr>
        </p:nvSpPr>
        <p:spPr>
          <a:xfrm>
            <a:off x="6927850" y="4774536"/>
            <a:ext cx="2057400" cy="197409"/>
          </a:xfrm>
          <a:prstGeom prst="rect">
            <a:avLst/>
          </a:prstGeom>
        </p:spPr>
        <p:txBody>
          <a:bodyPr vert="horz" lIns="0" tIns="0" rIns="0" bIns="0" rtlCol="0" anchor="b"/>
          <a:lstStyle>
            <a:lvl1pPr>
              <a:defRPr lang="en-GB" smtClean="0"/>
            </a:lvl1pPr>
          </a:lstStyle>
          <a:p>
            <a:pPr algn="r"/>
            <a:fld id="{CC6EE8D8-BDE1-7940-A77B-94F3F186491E}" type="slidenum">
              <a:rPr lang="en-US" smtClean="0"/>
              <a:pPr algn="r"/>
              <a:t>‹#›</a:t>
            </a:fld>
            <a:endParaRPr lang="en-US" dirty="0"/>
          </a:p>
        </p:txBody>
      </p:sp>
      <p:sp>
        <p:nvSpPr>
          <p:cNvPr id="7" name="Content Placeholder 7">
            <a:extLst>
              <a:ext uri="{FF2B5EF4-FFF2-40B4-BE49-F238E27FC236}">
                <a16:creationId xmlns:a16="http://schemas.microsoft.com/office/drawing/2014/main" id="{6897704A-0323-D7E2-680E-0A48D80ED1B9}"/>
              </a:ext>
            </a:extLst>
          </p:cNvPr>
          <p:cNvSpPr>
            <a:spLocks noGrp="1"/>
          </p:cNvSpPr>
          <p:nvPr>
            <p:ph sz="quarter" idx="44" hasCustomPrompt="1"/>
          </p:nvPr>
        </p:nvSpPr>
        <p:spPr>
          <a:xfrm>
            <a:off x="3146299" y="1482211"/>
            <a:ext cx="5848349" cy="3074292"/>
          </a:xfrm>
        </p:spPr>
        <p:txBody>
          <a:bodyPr lIns="0" tIns="0" rIns="0" bIns="0">
            <a:noAutofit/>
          </a:bodyPr>
          <a:lstStyle>
            <a:lvl1pPr marL="0" indent="0" algn="ctr">
              <a:buNone/>
              <a:defRPr/>
            </a:lvl1pPr>
            <a:lvl2pPr marL="252000" indent="0" algn="ctr">
              <a:buNone/>
              <a:defRPr/>
            </a:lvl2pPr>
            <a:lvl3pPr marL="0" indent="0" algn="ctr">
              <a:buSzPct val="110000"/>
              <a:buNone/>
              <a:defRPr/>
            </a:lvl3pPr>
          </a:lstStyle>
          <a:p>
            <a:pPr lvl="0"/>
            <a:r>
              <a:rPr lang="en-GB" dirty="0"/>
              <a:t>Click appropriate icon to insert custom data</a:t>
            </a:r>
            <a:endParaRPr lang="en-US" dirty="0"/>
          </a:p>
        </p:txBody>
      </p:sp>
      <p:sp>
        <p:nvSpPr>
          <p:cNvPr id="10" name="Text Placeholder 8">
            <a:extLst>
              <a:ext uri="{FF2B5EF4-FFF2-40B4-BE49-F238E27FC236}">
                <a16:creationId xmlns:a16="http://schemas.microsoft.com/office/drawing/2014/main" id="{65306B4C-127F-2AAB-E5F1-D96DEB2D2922}"/>
              </a:ext>
            </a:extLst>
          </p:cNvPr>
          <p:cNvSpPr>
            <a:spLocks noGrp="1"/>
          </p:cNvSpPr>
          <p:nvPr>
            <p:ph type="body" idx="45" hasCustomPrompt="1"/>
          </p:nvPr>
        </p:nvSpPr>
        <p:spPr>
          <a:xfrm>
            <a:off x="3143250" y="4435850"/>
            <a:ext cx="5848349"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12" name="Text Placeholder 8">
            <a:extLst>
              <a:ext uri="{FF2B5EF4-FFF2-40B4-BE49-F238E27FC236}">
                <a16:creationId xmlns:a16="http://schemas.microsoft.com/office/drawing/2014/main" id="{8530F61E-A376-1D97-3CAA-CF3F52FEF149}"/>
              </a:ext>
            </a:extLst>
          </p:cNvPr>
          <p:cNvSpPr>
            <a:spLocks noGrp="1"/>
          </p:cNvSpPr>
          <p:nvPr>
            <p:ph type="body" idx="46" hasCustomPrompt="1"/>
          </p:nvPr>
        </p:nvSpPr>
        <p:spPr>
          <a:xfrm>
            <a:off x="3146299" y="1230212"/>
            <a:ext cx="5848349"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
        <p:nvSpPr>
          <p:cNvPr id="13" name="Text Placeholder 29">
            <a:extLst>
              <a:ext uri="{FF2B5EF4-FFF2-40B4-BE49-F238E27FC236}">
                <a16:creationId xmlns:a16="http://schemas.microsoft.com/office/drawing/2014/main" id="{15F2526B-6231-3535-455B-07472C54AE41}"/>
              </a:ext>
            </a:extLst>
          </p:cNvPr>
          <p:cNvSpPr>
            <a:spLocks noGrp="1"/>
          </p:cNvSpPr>
          <p:nvPr>
            <p:ph type="body" sz="quarter" idx="47"/>
          </p:nvPr>
        </p:nvSpPr>
        <p:spPr>
          <a:xfrm>
            <a:off x="152400" y="1230212"/>
            <a:ext cx="2557464" cy="3321150"/>
          </a:xfrm>
        </p:spPr>
        <p:txBody>
          <a:bodyPr lIns="0" tIns="0" rIns="0" bIns="0">
            <a:noAutofit/>
          </a:bodyPr>
          <a:lstStyle>
            <a:lvl3pPr>
              <a:buSzPct val="110000"/>
              <a:defRPr/>
            </a:lvl3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6949394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1:2 - Text / 2x Char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419867745"/>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6" name="Text Placeholder 29">
            <a:extLst>
              <a:ext uri="{FF2B5EF4-FFF2-40B4-BE49-F238E27FC236}">
                <a16:creationId xmlns:a16="http://schemas.microsoft.com/office/drawing/2014/main" id="{212DB5AF-7902-E5A8-B7A0-1130C63FD302}"/>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
        <p:nvSpPr>
          <p:cNvPr id="8" name="Slide Number Placeholder 8">
            <a:extLst>
              <a:ext uri="{FF2B5EF4-FFF2-40B4-BE49-F238E27FC236}">
                <a16:creationId xmlns:a16="http://schemas.microsoft.com/office/drawing/2014/main" id="{EF296DA3-811F-00D0-27C1-CC78191E2363}"/>
              </a:ext>
            </a:extLst>
          </p:cNvPr>
          <p:cNvSpPr>
            <a:spLocks noGrp="1"/>
          </p:cNvSpPr>
          <p:nvPr>
            <p:ph type="sldNum" sz="quarter" idx="16"/>
          </p:nvPr>
        </p:nvSpPr>
        <p:spPr>
          <a:xfrm>
            <a:off x="6927850" y="4774536"/>
            <a:ext cx="2057400" cy="197409"/>
          </a:xfrm>
          <a:prstGeom prst="rect">
            <a:avLst/>
          </a:prstGeom>
        </p:spPr>
        <p:txBody>
          <a:bodyPr vert="horz" lIns="0" tIns="0" rIns="0" bIns="0" rtlCol="0" anchor="b"/>
          <a:lstStyle>
            <a:lvl1pPr>
              <a:defRPr lang="en-GB" smtClean="0"/>
            </a:lvl1pPr>
          </a:lstStyle>
          <a:p>
            <a:pPr algn="r"/>
            <a:fld id="{CC6EE8D8-BDE1-7940-A77B-94F3F186491E}" type="slidenum">
              <a:rPr lang="en-US" smtClean="0"/>
              <a:pPr algn="r"/>
              <a:t>‹#›</a:t>
            </a:fld>
            <a:endParaRPr lang="en-US" dirty="0"/>
          </a:p>
        </p:txBody>
      </p:sp>
      <p:sp>
        <p:nvSpPr>
          <p:cNvPr id="2" name="Text Placeholder 8">
            <a:extLst>
              <a:ext uri="{FF2B5EF4-FFF2-40B4-BE49-F238E27FC236}">
                <a16:creationId xmlns:a16="http://schemas.microsoft.com/office/drawing/2014/main" id="{DFF46160-5785-61D1-8DB0-D61007B8A294}"/>
              </a:ext>
            </a:extLst>
          </p:cNvPr>
          <p:cNvSpPr>
            <a:spLocks noGrp="1"/>
          </p:cNvSpPr>
          <p:nvPr>
            <p:ph type="body" idx="1" hasCustomPrompt="1"/>
          </p:nvPr>
        </p:nvSpPr>
        <p:spPr>
          <a:xfrm>
            <a:off x="152400" y="815993"/>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5" name="Title 1">
            <a:extLst>
              <a:ext uri="{FF2B5EF4-FFF2-40B4-BE49-F238E27FC236}">
                <a16:creationId xmlns:a16="http://schemas.microsoft.com/office/drawing/2014/main" id="{DCA74C2B-678D-EFEE-1B92-1C4765884341}"/>
              </a:ext>
            </a:extLst>
          </p:cNvPr>
          <p:cNvSpPr>
            <a:spLocks noGrp="1"/>
          </p:cNvSpPr>
          <p:nvPr>
            <p:ph type="title" hasCustomPrompt="1"/>
          </p:nvPr>
        </p:nvSpPr>
        <p:spPr>
          <a:xfrm>
            <a:off x="152400" y="447675"/>
            <a:ext cx="8842248" cy="329971"/>
          </a:xfrm>
        </p:spPr>
        <p:txBody>
          <a:bodyPr vert="horz" tIns="0" rIns="0" anchor="t">
            <a:noAutofit/>
          </a:bodyPr>
          <a:lstStyle>
            <a:lvl1pPr>
              <a:defRPr sz="1800"/>
            </a:lvl1pPr>
          </a:lstStyle>
          <a:p>
            <a:r>
              <a:rPr lang="en-GB" dirty="0"/>
              <a:t>Data slide title</a:t>
            </a:r>
          </a:p>
        </p:txBody>
      </p:sp>
      <p:sp>
        <p:nvSpPr>
          <p:cNvPr id="14" name="Content Placeholder 7">
            <a:extLst>
              <a:ext uri="{FF2B5EF4-FFF2-40B4-BE49-F238E27FC236}">
                <a16:creationId xmlns:a16="http://schemas.microsoft.com/office/drawing/2014/main" id="{BF7A4641-209F-FEB3-889B-581807AA138F}"/>
              </a:ext>
            </a:extLst>
          </p:cNvPr>
          <p:cNvSpPr>
            <a:spLocks noGrp="1"/>
          </p:cNvSpPr>
          <p:nvPr>
            <p:ph sz="quarter" idx="44" hasCustomPrompt="1"/>
          </p:nvPr>
        </p:nvSpPr>
        <p:spPr>
          <a:xfrm>
            <a:off x="2923228" y="1482211"/>
            <a:ext cx="2702657" cy="3074292"/>
          </a:xfrm>
        </p:spPr>
        <p:txBody>
          <a:bodyPr lIns="0" tIns="0" rIns="0" bIns="0">
            <a:noAutofit/>
          </a:bodyPr>
          <a:lstStyle>
            <a:lvl1pPr marL="0" indent="0" algn="ctr">
              <a:buNone/>
              <a:defRPr/>
            </a:lvl1pPr>
            <a:lvl2pPr marL="252000" indent="0" algn="ctr">
              <a:buNone/>
              <a:defRPr/>
            </a:lvl2pPr>
            <a:lvl3pPr marL="0" indent="0" algn="ctr">
              <a:buSzPct val="110000"/>
              <a:buNone/>
              <a:defRPr/>
            </a:lvl3pPr>
          </a:lstStyle>
          <a:p>
            <a:pPr lvl="0"/>
            <a:r>
              <a:rPr lang="en-GB" dirty="0"/>
              <a:t>Click appropriate icon to insert custom data</a:t>
            </a:r>
            <a:endParaRPr lang="en-US" dirty="0"/>
          </a:p>
        </p:txBody>
      </p:sp>
      <p:sp>
        <p:nvSpPr>
          <p:cNvPr id="15" name="Text Placeholder 8">
            <a:extLst>
              <a:ext uri="{FF2B5EF4-FFF2-40B4-BE49-F238E27FC236}">
                <a16:creationId xmlns:a16="http://schemas.microsoft.com/office/drawing/2014/main" id="{18A5DE4B-8EA0-01B5-15FA-88AEE808735C}"/>
              </a:ext>
            </a:extLst>
          </p:cNvPr>
          <p:cNvSpPr>
            <a:spLocks noGrp="1"/>
          </p:cNvSpPr>
          <p:nvPr>
            <p:ph type="body" idx="45" hasCustomPrompt="1"/>
          </p:nvPr>
        </p:nvSpPr>
        <p:spPr>
          <a:xfrm>
            <a:off x="2923228" y="4435850"/>
            <a:ext cx="2702658"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16" name="Text Placeholder 8">
            <a:extLst>
              <a:ext uri="{FF2B5EF4-FFF2-40B4-BE49-F238E27FC236}">
                <a16:creationId xmlns:a16="http://schemas.microsoft.com/office/drawing/2014/main" id="{EEF35E0A-8A5C-7C13-A1D0-33B30EC2B65A}"/>
              </a:ext>
            </a:extLst>
          </p:cNvPr>
          <p:cNvSpPr>
            <a:spLocks noGrp="1"/>
          </p:cNvSpPr>
          <p:nvPr>
            <p:ph type="body" idx="46" hasCustomPrompt="1"/>
          </p:nvPr>
        </p:nvSpPr>
        <p:spPr>
          <a:xfrm>
            <a:off x="2923228" y="1230212"/>
            <a:ext cx="2702657"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
        <p:nvSpPr>
          <p:cNvPr id="17" name="Text Placeholder 29">
            <a:extLst>
              <a:ext uri="{FF2B5EF4-FFF2-40B4-BE49-F238E27FC236}">
                <a16:creationId xmlns:a16="http://schemas.microsoft.com/office/drawing/2014/main" id="{60771A1A-ADA2-9D36-F034-2BBDAA660381}"/>
              </a:ext>
            </a:extLst>
          </p:cNvPr>
          <p:cNvSpPr>
            <a:spLocks noGrp="1"/>
          </p:cNvSpPr>
          <p:nvPr>
            <p:ph type="body" sz="quarter" idx="47"/>
          </p:nvPr>
        </p:nvSpPr>
        <p:spPr>
          <a:xfrm>
            <a:off x="152400" y="1230212"/>
            <a:ext cx="2359809" cy="3321150"/>
          </a:xfrm>
        </p:spPr>
        <p:txBody>
          <a:bodyPr lIns="0" tIns="0" rIns="0" bIns="0">
            <a:noAutofit/>
          </a:bodyPr>
          <a:lstStyle>
            <a:lvl3pPr>
              <a:buSzPct val="110000"/>
              <a:defRPr/>
            </a:lvl3pPr>
          </a:lstStyle>
          <a:p>
            <a:pPr lvl="0"/>
            <a:r>
              <a:rPr lang="en-GB" dirty="0"/>
              <a:t>Click to edit Master text styles</a:t>
            </a:r>
          </a:p>
          <a:p>
            <a:pPr lvl="1"/>
            <a:r>
              <a:rPr lang="en-GB" dirty="0"/>
              <a:t>Second level</a:t>
            </a:r>
          </a:p>
        </p:txBody>
      </p:sp>
      <p:sp>
        <p:nvSpPr>
          <p:cNvPr id="18" name="Content Placeholder 7">
            <a:extLst>
              <a:ext uri="{FF2B5EF4-FFF2-40B4-BE49-F238E27FC236}">
                <a16:creationId xmlns:a16="http://schemas.microsoft.com/office/drawing/2014/main" id="{02440001-F93A-5CF4-D97F-218ADF903337}"/>
              </a:ext>
            </a:extLst>
          </p:cNvPr>
          <p:cNvSpPr>
            <a:spLocks noGrp="1"/>
          </p:cNvSpPr>
          <p:nvPr>
            <p:ph sz="quarter" idx="48" hasCustomPrompt="1"/>
          </p:nvPr>
        </p:nvSpPr>
        <p:spPr>
          <a:xfrm>
            <a:off x="6065620" y="1482211"/>
            <a:ext cx="2702657" cy="3074292"/>
          </a:xfrm>
        </p:spPr>
        <p:txBody>
          <a:bodyPr lIns="0" tIns="0" rIns="0" bIns="0">
            <a:noAutofit/>
          </a:bodyPr>
          <a:lstStyle>
            <a:lvl1pPr marL="0" indent="0" algn="ctr">
              <a:buNone/>
              <a:defRPr/>
            </a:lvl1pPr>
            <a:lvl2pPr marL="252000" indent="0" algn="ctr">
              <a:buNone/>
              <a:defRPr/>
            </a:lvl2pPr>
            <a:lvl3pPr marL="0" indent="0" algn="ctr">
              <a:buSzPct val="110000"/>
              <a:buNone/>
              <a:defRPr/>
            </a:lvl3pPr>
          </a:lstStyle>
          <a:p>
            <a:pPr lvl="0"/>
            <a:r>
              <a:rPr lang="en-GB" dirty="0"/>
              <a:t>Click appropriate icon to insert custom data</a:t>
            </a:r>
            <a:endParaRPr lang="en-US" dirty="0"/>
          </a:p>
        </p:txBody>
      </p:sp>
      <p:sp>
        <p:nvSpPr>
          <p:cNvPr id="19" name="Text Placeholder 8">
            <a:extLst>
              <a:ext uri="{FF2B5EF4-FFF2-40B4-BE49-F238E27FC236}">
                <a16:creationId xmlns:a16="http://schemas.microsoft.com/office/drawing/2014/main" id="{6524A50C-3494-FA40-0047-7E1C58734D1F}"/>
              </a:ext>
            </a:extLst>
          </p:cNvPr>
          <p:cNvSpPr>
            <a:spLocks noGrp="1"/>
          </p:cNvSpPr>
          <p:nvPr>
            <p:ph type="body" idx="49" hasCustomPrompt="1"/>
          </p:nvPr>
        </p:nvSpPr>
        <p:spPr>
          <a:xfrm>
            <a:off x="6065620" y="1230212"/>
            <a:ext cx="2702657"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
        <p:nvSpPr>
          <p:cNvPr id="20" name="Text Placeholder 8">
            <a:extLst>
              <a:ext uri="{FF2B5EF4-FFF2-40B4-BE49-F238E27FC236}">
                <a16:creationId xmlns:a16="http://schemas.microsoft.com/office/drawing/2014/main" id="{8787FF76-4EED-1F89-B98A-E13E1C4BE25E}"/>
              </a:ext>
            </a:extLst>
          </p:cNvPr>
          <p:cNvSpPr>
            <a:spLocks noGrp="1"/>
          </p:cNvSpPr>
          <p:nvPr>
            <p:ph type="body" idx="50" hasCustomPrompt="1"/>
          </p:nvPr>
        </p:nvSpPr>
        <p:spPr>
          <a:xfrm>
            <a:off x="6065620" y="4435850"/>
            <a:ext cx="2702658"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Tree>
    <p:extLst>
      <p:ext uri="{BB962C8B-B14F-4D97-AF65-F5344CB8AC3E}">
        <p14:creationId xmlns:p14="http://schemas.microsoft.com/office/powerpoint/2010/main" val="509937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0:50 - Text / 2x Char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4046931922"/>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6" name="Text Placeholder 29">
            <a:extLst>
              <a:ext uri="{FF2B5EF4-FFF2-40B4-BE49-F238E27FC236}">
                <a16:creationId xmlns:a16="http://schemas.microsoft.com/office/drawing/2014/main" id="{212DB5AF-7902-E5A8-B7A0-1130C63FD302}"/>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
        <p:nvSpPr>
          <p:cNvPr id="8" name="Slide Number Placeholder 8">
            <a:extLst>
              <a:ext uri="{FF2B5EF4-FFF2-40B4-BE49-F238E27FC236}">
                <a16:creationId xmlns:a16="http://schemas.microsoft.com/office/drawing/2014/main" id="{EF296DA3-811F-00D0-27C1-CC78191E2363}"/>
              </a:ext>
            </a:extLst>
          </p:cNvPr>
          <p:cNvSpPr>
            <a:spLocks noGrp="1"/>
          </p:cNvSpPr>
          <p:nvPr>
            <p:ph type="sldNum" sz="quarter" idx="16"/>
          </p:nvPr>
        </p:nvSpPr>
        <p:spPr>
          <a:xfrm>
            <a:off x="6927850" y="4774536"/>
            <a:ext cx="2057400" cy="197409"/>
          </a:xfrm>
          <a:prstGeom prst="rect">
            <a:avLst/>
          </a:prstGeom>
        </p:spPr>
        <p:txBody>
          <a:bodyPr vert="horz" lIns="0" tIns="0" rIns="0" bIns="0" rtlCol="0" anchor="b"/>
          <a:lstStyle>
            <a:lvl1pPr>
              <a:defRPr lang="en-GB" smtClean="0"/>
            </a:lvl1pPr>
          </a:lstStyle>
          <a:p>
            <a:pPr algn="r"/>
            <a:fld id="{CC6EE8D8-BDE1-7940-A77B-94F3F186491E}" type="slidenum">
              <a:rPr lang="en-US" smtClean="0"/>
              <a:pPr algn="r"/>
              <a:t>‹#›</a:t>
            </a:fld>
            <a:endParaRPr lang="en-US" dirty="0"/>
          </a:p>
        </p:txBody>
      </p:sp>
      <p:sp>
        <p:nvSpPr>
          <p:cNvPr id="7" name="Text Placeholder 8">
            <a:extLst>
              <a:ext uri="{FF2B5EF4-FFF2-40B4-BE49-F238E27FC236}">
                <a16:creationId xmlns:a16="http://schemas.microsoft.com/office/drawing/2014/main" id="{5004FBD5-E9CC-42CE-DDDC-1632F2170436}"/>
              </a:ext>
            </a:extLst>
          </p:cNvPr>
          <p:cNvSpPr>
            <a:spLocks noGrp="1"/>
          </p:cNvSpPr>
          <p:nvPr>
            <p:ph type="body" idx="1" hasCustomPrompt="1"/>
          </p:nvPr>
        </p:nvSpPr>
        <p:spPr>
          <a:xfrm>
            <a:off x="152400" y="815993"/>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9" name="Title 1">
            <a:extLst>
              <a:ext uri="{FF2B5EF4-FFF2-40B4-BE49-F238E27FC236}">
                <a16:creationId xmlns:a16="http://schemas.microsoft.com/office/drawing/2014/main" id="{CDB1604E-D9EF-E83F-3093-CA0836B5D515}"/>
              </a:ext>
            </a:extLst>
          </p:cNvPr>
          <p:cNvSpPr>
            <a:spLocks noGrp="1"/>
          </p:cNvSpPr>
          <p:nvPr>
            <p:ph type="title" hasCustomPrompt="1"/>
          </p:nvPr>
        </p:nvSpPr>
        <p:spPr>
          <a:xfrm>
            <a:off x="152400" y="447675"/>
            <a:ext cx="8842248" cy="332212"/>
          </a:xfrm>
        </p:spPr>
        <p:txBody>
          <a:bodyPr vert="horz" tIns="0" rIns="0" anchor="t">
            <a:noAutofit/>
          </a:bodyPr>
          <a:lstStyle>
            <a:lvl1pPr>
              <a:defRPr sz="1800"/>
            </a:lvl1pPr>
          </a:lstStyle>
          <a:p>
            <a:r>
              <a:rPr lang="en-GB" dirty="0"/>
              <a:t>Data slide title</a:t>
            </a:r>
          </a:p>
        </p:txBody>
      </p:sp>
      <p:sp>
        <p:nvSpPr>
          <p:cNvPr id="10" name="Text Placeholder 29">
            <a:extLst>
              <a:ext uri="{FF2B5EF4-FFF2-40B4-BE49-F238E27FC236}">
                <a16:creationId xmlns:a16="http://schemas.microsoft.com/office/drawing/2014/main" id="{FDA5E5DA-4DCB-A0CF-C251-A89D98F12CB1}"/>
              </a:ext>
            </a:extLst>
          </p:cNvPr>
          <p:cNvSpPr>
            <a:spLocks noGrp="1"/>
          </p:cNvSpPr>
          <p:nvPr>
            <p:ph type="body" sz="quarter" idx="28"/>
          </p:nvPr>
        </p:nvSpPr>
        <p:spPr>
          <a:xfrm>
            <a:off x="152400" y="1230212"/>
            <a:ext cx="4023360" cy="3321150"/>
          </a:xfrm>
        </p:spPr>
        <p:txBody>
          <a:bodyPr lIns="0" tIns="0" rIns="0" bIns="0">
            <a:noAutofit/>
          </a:bodyPr>
          <a:lstStyle>
            <a:lvl3pPr>
              <a:buSzPct val="110000"/>
              <a:defRPr/>
            </a:lvl3pPr>
          </a:lstStyle>
          <a:p>
            <a:pPr lvl="0"/>
            <a:r>
              <a:rPr lang="en-GB" dirty="0"/>
              <a:t>Click to edit Master text styles</a:t>
            </a:r>
          </a:p>
          <a:p>
            <a:pPr lvl="1"/>
            <a:r>
              <a:rPr lang="en-GB" dirty="0"/>
              <a:t>Second level</a:t>
            </a:r>
          </a:p>
        </p:txBody>
      </p:sp>
      <p:sp>
        <p:nvSpPr>
          <p:cNvPr id="11" name="Content Placeholder 7">
            <a:extLst>
              <a:ext uri="{FF2B5EF4-FFF2-40B4-BE49-F238E27FC236}">
                <a16:creationId xmlns:a16="http://schemas.microsoft.com/office/drawing/2014/main" id="{B8D1A175-F243-AA68-E04F-5390332F33EA}"/>
              </a:ext>
            </a:extLst>
          </p:cNvPr>
          <p:cNvSpPr>
            <a:spLocks noGrp="1"/>
          </p:cNvSpPr>
          <p:nvPr>
            <p:ph sz="quarter" idx="44" hasCustomPrompt="1"/>
          </p:nvPr>
        </p:nvSpPr>
        <p:spPr>
          <a:xfrm>
            <a:off x="4648200" y="1482212"/>
            <a:ext cx="4023360" cy="1297502"/>
          </a:xfrm>
        </p:spPr>
        <p:txBody>
          <a:bodyPr lIns="0" tIns="0" rIns="0" bIns="0">
            <a:noAutofit/>
          </a:bodyPr>
          <a:lstStyle>
            <a:lvl1pPr marL="0" indent="0" algn="ctr">
              <a:buNone/>
              <a:defRPr/>
            </a:lvl1pPr>
            <a:lvl2pPr marL="252000" indent="0" algn="ctr">
              <a:buNone/>
              <a:defRPr/>
            </a:lvl2pPr>
            <a:lvl3pPr marL="0" indent="0" algn="ctr">
              <a:buSzPct val="110000"/>
              <a:buNone/>
              <a:defRPr/>
            </a:lvl3pPr>
          </a:lstStyle>
          <a:p>
            <a:pPr lvl="0"/>
            <a:r>
              <a:rPr lang="en-GB" dirty="0"/>
              <a:t>Click appropriate icon to insert custom data</a:t>
            </a:r>
            <a:endParaRPr lang="en-US" dirty="0"/>
          </a:p>
        </p:txBody>
      </p:sp>
      <p:sp>
        <p:nvSpPr>
          <p:cNvPr id="12" name="Text Placeholder 8">
            <a:extLst>
              <a:ext uri="{FF2B5EF4-FFF2-40B4-BE49-F238E27FC236}">
                <a16:creationId xmlns:a16="http://schemas.microsoft.com/office/drawing/2014/main" id="{155DFDD3-E9F8-6F7F-B632-546FAB1CBB0F}"/>
              </a:ext>
            </a:extLst>
          </p:cNvPr>
          <p:cNvSpPr>
            <a:spLocks noGrp="1"/>
          </p:cNvSpPr>
          <p:nvPr>
            <p:ph type="body" idx="45" hasCustomPrompt="1"/>
          </p:nvPr>
        </p:nvSpPr>
        <p:spPr>
          <a:xfrm>
            <a:off x="4648200" y="2661302"/>
            <a:ext cx="4023360"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13" name="Text Placeholder 8">
            <a:extLst>
              <a:ext uri="{FF2B5EF4-FFF2-40B4-BE49-F238E27FC236}">
                <a16:creationId xmlns:a16="http://schemas.microsoft.com/office/drawing/2014/main" id="{3E9AAA53-B874-98E3-A1F3-4EDFAEF86B27}"/>
              </a:ext>
            </a:extLst>
          </p:cNvPr>
          <p:cNvSpPr>
            <a:spLocks noGrp="1"/>
          </p:cNvSpPr>
          <p:nvPr>
            <p:ph type="body" idx="46" hasCustomPrompt="1"/>
          </p:nvPr>
        </p:nvSpPr>
        <p:spPr>
          <a:xfrm>
            <a:off x="4648200" y="1230212"/>
            <a:ext cx="4023360"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
        <p:nvSpPr>
          <p:cNvPr id="21" name="Content Placeholder 7">
            <a:extLst>
              <a:ext uri="{FF2B5EF4-FFF2-40B4-BE49-F238E27FC236}">
                <a16:creationId xmlns:a16="http://schemas.microsoft.com/office/drawing/2014/main" id="{95060A97-5FC0-A1BD-D687-347161450B4A}"/>
              </a:ext>
            </a:extLst>
          </p:cNvPr>
          <p:cNvSpPr>
            <a:spLocks noGrp="1"/>
          </p:cNvSpPr>
          <p:nvPr>
            <p:ph sz="quarter" idx="49" hasCustomPrompt="1"/>
          </p:nvPr>
        </p:nvSpPr>
        <p:spPr>
          <a:xfrm>
            <a:off x="4648200" y="3253862"/>
            <a:ext cx="4023360" cy="1297502"/>
          </a:xfrm>
        </p:spPr>
        <p:txBody>
          <a:bodyPr lIns="0" tIns="0" rIns="0" bIns="0">
            <a:noAutofit/>
          </a:bodyPr>
          <a:lstStyle>
            <a:lvl1pPr marL="0" indent="0" algn="ctr">
              <a:buNone/>
              <a:defRPr/>
            </a:lvl1pPr>
            <a:lvl2pPr marL="252000" indent="0" algn="ctr">
              <a:buNone/>
              <a:defRPr/>
            </a:lvl2pPr>
            <a:lvl3pPr marL="0" indent="0" algn="ctr">
              <a:buSzPct val="110000"/>
              <a:buNone/>
              <a:defRPr/>
            </a:lvl3pPr>
          </a:lstStyle>
          <a:p>
            <a:pPr lvl="0"/>
            <a:r>
              <a:rPr lang="en-GB" dirty="0"/>
              <a:t>Click appropriate icon to insert custom data</a:t>
            </a:r>
            <a:endParaRPr lang="en-US" dirty="0"/>
          </a:p>
        </p:txBody>
      </p:sp>
      <p:sp>
        <p:nvSpPr>
          <p:cNvPr id="22" name="Text Placeholder 8">
            <a:extLst>
              <a:ext uri="{FF2B5EF4-FFF2-40B4-BE49-F238E27FC236}">
                <a16:creationId xmlns:a16="http://schemas.microsoft.com/office/drawing/2014/main" id="{3444FE91-8CC6-1B1C-7692-95DE8F03E771}"/>
              </a:ext>
            </a:extLst>
          </p:cNvPr>
          <p:cNvSpPr>
            <a:spLocks noGrp="1"/>
          </p:cNvSpPr>
          <p:nvPr>
            <p:ph type="body" idx="50" hasCustomPrompt="1"/>
          </p:nvPr>
        </p:nvSpPr>
        <p:spPr>
          <a:xfrm>
            <a:off x="4648200" y="4435851"/>
            <a:ext cx="4023360"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23" name="Text Placeholder 8">
            <a:extLst>
              <a:ext uri="{FF2B5EF4-FFF2-40B4-BE49-F238E27FC236}">
                <a16:creationId xmlns:a16="http://schemas.microsoft.com/office/drawing/2014/main" id="{847E81EE-12C1-4D35-0B55-E6DBCDA373A2}"/>
              </a:ext>
            </a:extLst>
          </p:cNvPr>
          <p:cNvSpPr>
            <a:spLocks noGrp="1"/>
          </p:cNvSpPr>
          <p:nvPr>
            <p:ph type="body" idx="52" hasCustomPrompt="1"/>
          </p:nvPr>
        </p:nvSpPr>
        <p:spPr>
          <a:xfrm>
            <a:off x="4648200" y="3001862"/>
            <a:ext cx="4023360"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Tree>
    <p:extLst>
      <p:ext uri="{BB962C8B-B14F-4D97-AF65-F5344CB8AC3E}">
        <p14:creationId xmlns:p14="http://schemas.microsoft.com/office/powerpoint/2010/main" val="2822177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 2 Column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430514595"/>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9" name="Slide Number Placeholder 8">
            <a:extLst>
              <a:ext uri="{FF2B5EF4-FFF2-40B4-BE49-F238E27FC236}">
                <a16:creationId xmlns:a16="http://schemas.microsoft.com/office/drawing/2014/main" id="{C2B4905A-3753-64B0-3E93-80C1314148C8}"/>
              </a:ext>
            </a:extLst>
          </p:cNvPr>
          <p:cNvSpPr>
            <a:spLocks noGrp="1"/>
          </p:cNvSpPr>
          <p:nvPr>
            <p:ph type="sldNum" sz="quarter" idx="16"/>
          </p:nvPr>
        </p:nvSpPr>
        <p:spPr>
          <a:xfrm>
            <a:off x="6927850" y="4774536"/>
            <a:ext cx="2057400" cy="197409"/>
          </a:xfrm>
        </p:spPr>
        <p:txBody>
          <a:bodyPr/>
          <a:lstStyle/>
          <a:p>
            <a:fld id="{CC6EE8D8-BDE1-7940-A77B-94F3F186491E}" type="slidenum">
              <a:rPr lang="en-GB" smtClean="0"/>
              <a:pPr/>
              <a:t>‹#›</a:t>
            </a:fld>
            <a:endParaRPr lang="en-GB" dirty="0"/>
          </a:p>
        </p:txBody>
      </p:sp>
      <p:sp>
        <p:nvSpPr>
          <p:cNvPr id="2" name="Text Placeholder 8">
            <a:extLst>
              <a:ext uri="{FF2B5EF4-FFF2-40B4-BE49-F238E27FC236}">
                <a16:creationId xmlns:a16="http://schemas.microsoft.com/office/drawing/2014/main" id="{A64CA487-A64E-93FD-2461-B91486007C7B}"/>
              </a:ext>
            </a:extLst>
          </p:cNvPr>
          <p:cNvSpPr>
            <a:spLocks noGrp="1"/>
          </p:cNvSpPr>
          <p:nvPr>
            <p:ph type="body" idx="1" hasCustomPrompt="1"/>
          </p:nvPr>
        </p:nvSpPr>
        <p:spPr>
          <a:xfrm>
            <a:off x="152400" y="899813"/>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5" name="Title 1">
            <a:extLst>
              <a:ext uri="{FF2B5EF4-FFF2-40B4-BE49-F238E27FC236}">
                <a16:creationId xmlns:a16="http://schemas.microsoft.com/office/drawing/2014/main" id="{176C6047-3C19-4514-EDC0-8E4DFBAA220F}"/>
              </a:ext>
            </a:extLst>
          </p:cNvPr>
          <p:cNvSpPr>
            <a:spLocks noGrp="1"/>
          </p:cNvSpPr>
          <p:nvPr>
            <p:ph type="title" hasCustomPrompt="1"/>
          </p:nvPr>
        </p:nvSpPr>
        <p:spPr>
          <a:xfrm>
            <a:off x="152400" y="447675"/>
            <a:ext cx="8842248" cy="440075"/>
          </a:xfrm>
        </p:spPr>
        <p:txBody>
          <a:bodyPr vert="horz" tIns="0" rIns="0" anchor="t">
            <a:noAutofit/>
          </a:bodyPr>
          <a:lstStyle>
            <a:lvl1pPr>
              <a:defRPr sz="2800"/>
            </a:lvl1pPr>
          </a:lstStyle>
          <a:p>
            <a:r>
              <a:rPr lang="en-GB" dirty="0"/>
              <a:t>Slide title</a:t>
            </a:r>
          </a:p>
        </p:txBody>
      </p:sp>
      <p:sp>
        <p:nvSpPr>
          <p:cNvPr id="7" name="Text Placeholder 8">
            <a:extLst>
              <a:ext uri="{FF2B5EF4-FFF2-40B4-BE49-F238E27FC236}">
                <a16:creationId xmlns:a16="http://schemas.microsoft.com/office/drawing/2014/main" id="{0F54AE9B-810E-B996-752D-70B6538E1879}"/>
              </a:ext>
            </a:extLst>
          </p:cNvPr>
          <p:cNvSpPr>
            <a:spLocks noGrp="1"/>
          </p:cNvSpPr>
          <p:nvPr>
            <p:ph type="body" idx="20" hasCustomPrompt="1"/>
          </p:nvPr>
        </p:nvSpPr>
        <p:spPr>
          <a:xfrm>
            <a:off x="152400" y="1314450"/>
            <a:ext cx="4343400" cy="252000"/>
          </a:xfrm>
          <a:prstGeom prst="rect">
            <a:avLst/>
          </a:prstGeom>
        </p:spPr>
        <p:txBody>
          <a:bodyPr lIns="0" tIns="0" rIns="0" bIns="0" anchor="t">
            <a:noAutofit/>
          </a:bodyPr>
          <a:lstStyle>
            <a:lvl1pPr marL="0" indent="0">
              <a:lnSpc>
                <a:spcPct val="90000"/>
              </a:lnSpc>
              <a:buNone/>
              <a:defRPr sz="1400" b="1">
                <a:solidFill>
                  <a:srgbClr val="0923FF"/>
                </a:solidFill>
              </a:defRPr>
            </a:lvl1pPr>
          </a:lstStyle>
          <a:p>
            <a:r>
              <a:rPr lang="en-GB" dirty="0"/>
              <a:t>Column heading</a:t>
            </a:r>
          </a:p>
        </p:txBody>
      </p:sp>
      <p:sp>
        <p:nvSpPr>
          <p:cNvPr id="11" name="Text Placeholder 29">
            <a:extLst>
              <a:ext uri="{FF2B5EF4-FFF2-40B4-BE49-F238E27FC236}">
                <a16:creationId xmlns:a16="http://schemas.microsoft.com/office/drawing/2014/main" id="{DADE09FA-BE79-4F20-277D-FAAC03245A8F}"/>
              </a:ext>
            </a:extLst>
          </p:cNvPr>
          <p:cNvSpPr>
            <a:spLocks noGrp="1"/>
          </p:cNvSpPr>
          <p:nvPr>
            <p:ph type="body" sz="quarter" idx="27"/>
          </p:nvPr>
        </p:nvSpPr>
        <p:spPr>
          <a:xfrm>
            <a:off x="152400" y="1771650"/>
            <a:ext cx="4343400" cy="2754095"/>
          </a:xfrm>
        </p:spPr>
        <p:txBody>
          <a:bodyPr lIns="0" tIns="0" rIns="0" bIns="0">
            <a:noAutofit/>
          </a:bodyPr>
          <a:lstStyle>
            <a:lvl1pPr>
              <a:buClr>
                <a:schemeClr val="tx2"/>
              </a:buClr>
              <a:defRPr/>
            </a:lvl1pPr>
            <a:lvl2pPr>
              <a:defRPr/>
            </a:lvl2pPr>
            <a:lvl3pPr>
              <a:buSzPct val="110000"/>
              <a:defRPr/>
            </a:lvl3pPr>
          </a:lstStyle>
          <a:p>
            <a:pPr lvl="0"/>
            <a:r>
              <a:rPr lang="en-GB" dirty="0"/>
              <a:t>Click to edit Master text styles</a:t>
            </a:r>
          </a:p>
          <a:p>
            <a:pPr lvl="1"/>
            <a:r>
              <a:rPr lang="en-GB" dirty="0"/>
              <a:t>Second level</a:t>
            </a:r>
          </a:p>
        </p:txBody>
      </p:sp>
      <p:sp>
        <p:nvSpPr>
          <p:cNvPr id="12" name="Text Placeholder 8">
            <a:extLst>
              <a:ext uri="{FF2B5EF4-FFF2-40B4-BE49-F238E27FC236}">
                <a16:creationId xmlns:a16="http://schemas.microsoft.com/office/drawing/2014/main" id="{7B41B6D8-ABC8-39EE-2C35-67402C97902D}"/>
              </a:ext>
            </a:extLst>
          </p:cNvPr>
          <p:cNvSpPr>
            <a:spLocks noGrp="1"/>
          </p:cNvSpPr>
          <p:nvPr>
            <p:ph type="body" idx="28" hasCustomPrompt="1"/>
          </p:nvPr>
        </p:nvSpPr>
        <p:spPr>
          <a:xfrm>
            <a:off x="4648200" y="1314450"/>
            <a:ext cx="4343400" cy="252000"/>
          </a:xfrm>
          <a:prstGeom prst="rect">
            <a:avLst/>
          </a:prstGeom>
        </p:spPr>
        <p:txBody>
          <a:bodyPr lIns="0" tIns="0" rIns="0" bIns="0" anchor="t">
            <a:noAutofit/>
          </a:bodyPr>
          <a:lstStyle>
            <a:lvl1pPr marL="0" indent="0">
              <a:lnSpc>
                <a:spcPct val="90000"/>
              </a:lnSpc>
              <a:buNone/>
              <a:defRPr sz="1400" b="1">
                <a:solidFill>
                  <a:srgbClr val="0923FF"/>
                </a:solidFill>
              </a:defRPr>
            </a:lvl1pPr>
          </a:lstStyle>
          <a:p>
            <a:r>
              <a:rPr lang="en-GB" dirty="0"/>
              <a:t>Column heading</a:t>
            </a:r>
          </a:p>
        </p:txBody>
      </p:sp>
      <p:sp>
        <p:nvSpPr>
          <p:cNvPr id="15" name="Text Placeholder 29">
            <a:extLst>
              <a:ext uri="{FF2B5EF4-FFF2-40B4-BE49-F238E27FC236}">
                <a16:creationId xmlns:a16="http://schemas.microsoft.com/office/drawing/2014/main" id="{E259A088-EEB7-3EF6-C86A-BE3084DAE4EC}"/>
              </a:ext>
            </a:extLst>
          </p:cNvPr>
          <p:cNvSpPr>
            <a:spLocks noGrp="1"/>
          </p:cNvSpPr>
          <p:nvPr>
            <p:ph type="body" sz="quarter" idx="29"/>
          </p:nvPr>
        </p:nvSpPr>
        <p:spPr>
          <a:xfrm>
            <a:off x="4648200" y="1771650"/>
            <a:ext cx="4343400" cy="2754095"/>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10" name="Text Placeholder 29">
            <a:extLst>
              <a:ext uri="{FF2B5EF4-FFF2-40B4-BE49-F238E27FC236}">
                <a16:creationId xmlns:a16="http://schemas.microsoft.com/office/drawing/2014/main" id="{660D357D-E0AF-7F9B-47C9-08B091A85032}"/>
              </a:ext>
            </a:extLst>
          </p:cNvPr>
          <p:cNvSpPr>
            <a:spLocks noGrp="1"/>
          </p:cNvSpPr>
          <p:nvPr>
            <p:ph type="body" sz="quarter" idx="30"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Tree>
    <p:extLst>
      <p:ext uri="{BB962C8B-B14F-4D97-AF65-F5344CB8AC3E}">
        <p14:creationId xmlns:p14="http://schemas.microsoft.com/office/powerpoint/2010/main" val="38825204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x Chart Solu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439343115"/>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6" name="Text Placeholder 29">
            <a:extLst>
              <a:ext uri="{FF2B5EF4-FFF2-40B4-BE49-F238E27FC236}">
                <a16:creationId xmlns:a16="http://schemas.microsoft.com/office/drawing/2014/main" id="{212DB5AF-7902-E5A8-B7A0-1130C63FD302}"/>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
        <p:nvSpPr>
          <p:cNvPr id="8" name="Slide Number Placeholder 8">
            <a:extLst>
              <a:ext uri="{FF2B5EF4-FFF2-40B4-BE49-F238E27FC236}">
                <a16:creationId xmlns:a16="http://schemas.microsoft.com/office/drawing/2014/main" id="{EF296DA3-811F-00D0-27C1-CC78191E2363}"/>
              </a:ext>
            </a:extLst>
          </p:cNvPr>
          <p:cNvSpPr>
            <a:spLocks noGrp="1"/>
          </p:cNvSpPr>
          <p:nvPr>
            <p:ph type="sldNum" sz="quarter" idx="16"/>
          </p:nvPr>
        </p:nvSpPr>
        <p:spPr>
          <a:xfrm>
            <a:off x="6927850" y="4774536"/>
            <a:ext cx="2057400" cy="197409"/>
          </a:xfrm>
          <a:prstGeom prst="rect">
            <a:avLst/>
          </a:prstGeom>
        </p:spPr>
        <p:txBody>
          <a:bodyPr vert="horz" lIns="0" tIns="0" rIns="0" bIns="0" rtlCol="0" anchor="b"/>
          <a:lstStyle>
            <a:lvl1pPr>
              <a:defRPr lang="en-GB" smtClean="0"/>
            </a:lvl1pPr>
          </a:lstStyle>
          <a:p>
            <a:pPr algn="r"/>
            <a:fld id="{CC6EE8D8-BDE1-7940-A77B-94F3F186491E}" type="slidenum">
              <a:rPr lang="en-US" smtClean="0"/>
              <a:pPr algn="r"/>
              <a:t>‹#›</a:t>
            </a:fld>
            <a:endParaRPr lang="en-US" dirty="0"/>
          </a:p>
        </p:txBody>
      </p:sp>
      <p:sp>
        <p:nvSpPr>
          <p:cNvPr id="2" name="Text Placeholder 8">
            <a:extLst>
              <a:ext uri="{FF2B5EF4-FFF2-40B4-BE49-F238E27FC236}">
                <a16:creationId xmlns:a16="http://schemas.microsoft.com/office/drawing/2014/main" id="{0DDCDC46-4E66-815B-618F-E6C9A4634767}"/>
              </a:ext>
            </a:extLst>
          </p:cNvPr>
          <p:cNvSpPr>
            <a:spLocks noGrp="1"/>
          </p:cNvSpPr>
          <p:nvPr>
            <p:ph type="body" idx="1" hasCustomPrompt="1"/>
          </p:nvPr>
        </p:nvSpPr>
        <p:spPr>
          <a:xfrm>
            <a:off x="152400" y="815993"/>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5" name="Title 1">
            <a:extLst>
              <a:ext uri="{FF2B5EF4-FFF2-40B4-BE49-F238E27FC236}">
                <a16:creationId xmlns:a16="http://schemas.microsoft.com/office/drawing/2014/main" id="{ECE869AF-8C92-57A4-297C-CDD600F7F757}"/>
              </a:ext>
            </a:extLst>
          </p:cNvPr>
          <p:cNvSpPr>
            <a:spLocks noGrp="1"/>
          </p:cNvSpPr>
          <p:nvPr>
            <p:ph type="title" hasCustomPrompt="1"/>
          </p:nvPr>
        </p:nvSpPr>
        <p:spPr>
          <a:xfrm>
            <a:off x="152400" y="447675"/>
            <a:ext cx="8842248" cy="329972"/>
          </a:xfrm>
        </p:spPr>
        <p:txBody>
          <a:bodyPr vert="horz" tIns="0" rIns="0" anchor="t">
            <a:noAutofit/>
          </a:bodyPr>
          <a:lstStyle>
            <a:lvl1pPr>
              <a:defRPr sz="1800"/>
            </a:lvl1pPr>
          </a:lstStyle>
          <a:p>
            <a:r>
              <a:rPr lang="en-GB" dirty="0"/>
              <a:t>Report slide title</a:t>
            </a:r>
          </a:p>
        </p:txBody>
      </p:sp>
      <p:sp>
        <p:nvSpPr>
          <p:cNvPr id="14" name="Content Placeholder 7">
            <a:extLst>
              <a:ext uri="{FF2B5EF4-FFF2-40B4-BE49-F238E27FC236}">
                <a16:creationId xmlns:a16="http://schemas.microsoft.com/office/drawing/2014/main" id="{3950D204-7E30-EC84-ED64-C3256A53024F}"/>
              </a:ext>
            </a:extLst>
          </p:cNvPr>
          <p:cNvSpPr>
            <a:spLocks noGrp="1"/>
          </p:cNvSpPr>
          <p:nvPr>
            <p:ph sz="quarter" idx="42" hasCustomPrompt="1"/>
          </p:nvPr>
        </p:nvSpPr>
        <p:spPr>
          <a:xfrm>
            <a:off x="152400" y="1482211"/>
            <a:ext cx="8842248" cy="3074291"/>
          </a:xfrm>
        </p:spPr>
        <p:txBody>
          <a:bodyPr lIns="0" tIns="0" rIns="0" bIns="0">
            <a:noAutofit/>
          </a:bodyPr>
          <a:lstStyle>
            <a:lvl1pPr marL="0" indent="0" algn="ctr">
              <a:buNone/>
              <a:defRPr/>
            </a:lvl1pPr>
            <a:lvl3pPr>
              <a:buSzPct val="110000"/>
              <a:defRPr/>
            </a:lvl3pPr>
          </a:lstStyle>
          <a:p>
            <a:pPr lvl="0"/>
            <a:r>
              <a:rPr lang="en-GB" dirty="0"/>
              <a:t>Click appropriate icon to insert custom data</a:t>
            </a:r>
            <a:endParaRPr lang="en-US" dirty="0"/>
          </a:p>
        </p:txBody>
      </p:sp>
      <p:sp>
        <p:nvSpPr>
          <p:cNvPr id="15" name="Text Placeholder 8">
            <a:extLst>
              <a:ext uri="{FF2B5EF4-FFF2-40B4-BE49-F238E27FC236}">
                <a16:creationId xmlns:a16="http://schemas.microsoft.com/office/drawing/2014/main" id="{A67EC5B3-C19E-C93A-E90B-F4F2E973DD1D}"/>
              </a:ext>
            </a:extLst>
          </p:cNvPr>
          <p:cNvSpPr>
            <a:spLocks noGrp="1"/>
          </p:cNvSpPr>
          <p:nvPr>
            <p:ph type="body" idx="43" hasCustomPrompt="1"/>
          </p:nvPr>
        </p:nvSpPr>
        <p:spPr>
          <a:xfrm>
            <a:off x="152400" y="4435850"/>
            <a:ext cx="8842248"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16" name="Text Placeholder 8">
            <a:extLst>
              <a:ext uri="{FF2B5EF4-FFF2-40B4-BE49-F238E27FC236}">
                <a16:creationId xmlns:a16="http://schemas.microsoft.com/office/drawing/2014/main" id="{108B9B8C-3D53-A282-0578-BA805F399DE7}"/>
              </a:ext>
            </a:extLst>
          </p:cNvPr>
          <p:cNvSpPr>
            <a:spLocks noGrp="1"/>
          </p:cNvSpPr>
          <p:nvPr>
            <p:ph type="body" idx="20" hasCustomPrompt="1"/>
          </p:nvPr>
        </p:nvSpPr>
        <p:spPr>
          <a:xfrm>
            <a:off x="152400" y="1230212"/>
            <a:ext cx="8842248"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Tree>
    <p:extLst>
      <p:ext uri="{BB962C8B-B14F-4D97-AF65-F5344CB8AC3E}">
        <p14:creationId xmlns:p14="http://schemas.microsoft.com/office/powerpoint/2010/main" val="9129754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x Char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032436337"/>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6" name="Text Placeholder 29">
            <a:extLst>
              <a:ext uri="{FF2B5EF4-FFF2-40B4-BE49-F238E27FC236}">
                <a16:creationId xmlns:a16="http://schemas.microsoft.com/office/drawing/2014/main" id="{212DB5AF-7902-E5A8-B7A0-1130C63FD302}"/>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
        <p:nvSpPr>
          <p:cNvPr id="8" name="Slide Number Placeholder 8">
            <a:extLst>
              <a:ext uri="{FF2B5EF4-FFF2-40B4-BE49-F238E27FC236}">
                <a16:creationId xmlns:a16="http://schemas.microsoft.com/office/drawing/2014/main" id="{EF296DA3-811F-00D0-27C1-CC78191E2363}"/>
              </a:ext>
            </a:extLst>
          </p:cNvPr>
          <p:cNvSpPr>
            <a:spLocks noGrp="1"/>
          </p:cNvSpPr>
          <p:nvPr>
            <p:ph type="sldNum" sz="quarter" idx="16"/>
          </p:nvPr>
        </p:nvSpPr>
        <p:spPr>
          <a:xfrm>
            <a:off x="6927850" y="4774536"/>
            <a:ext cx="2057400" cy="197409"/>
          </a:xfrm>
          <a:prstGeom prst="rect">
            <a:avLst/>
          </a:prstGeom>
        </p:spPr>
        <p:txBody>
          <a:bodyPr vert="horz" lIns="0" tIns="0" rIns="0" bIns="0" rtlCol="0" anchor="b"/>
          <a:lstStyle>
            <a:lvl1pPr>
              <a:defRPr lang="en-GB" smtClean="0"/>
            </a:lvl1pPr>
          </a:lstStyle>
          <a:p>
            <a:pPr algn="r"/>
            <a:fld id="{CC6EE8D8-BDE1-7940-A77B-94F3F186491E}" type="slidenum">
              <a:rPr lang="en-US" smtClean="0"/>
              <a:pPr algn="r"/>
              <a:t>‹#›</a:t>
            </a:fld>
            <a:endParaRPr lang="en-US" dirty="0"/>
          </a:p>
        </p:txBody>
      </p:sp>
      <p:sp>
        <p:nvSpPr>
          <p:cNvPr id="7" name="Text Placeholder 8">
            <a:extLst>
              <a:ext uri="{FF2B5EF4-FFF2-40B4-BE49-F238E27FC236}">
                <a16:creationId xmlns:a16="http://schemas.microsoft.com/office/drawing/2014/main" id="{A882ED54-145A-C9E2-A234-7B6DE7AF758D}"/>
              </a:ext>
            </a:extLst>
          </p:cNvPr>
          <p:cNvSpPr>
            <a:spLocks noGrp="1"/>
          </p:cNvSpPr>
          <p:nvPr>
            <p:ph type="body" idx="1" hasCustomPrompt="1"/>
          </p:nvPr>
        </p:nvSpPr>
        <p:spPr>
          <a:xfrm>
            <a:off x="152400" y="815993"/>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9" name="Title 1">
            <a:extLst>
              <a:ext uri="{FF2B5EF4-FFF2-40B4-BE49-F238E27FC236}">
                <a16:creationId xmlns:a16="http://schemas.microsoft.com/office/drawing/2014/main" id="{6CAEC1C7-F1B0-B18D-AFA5-E1E8756DCD76}"/>
              </a:ext>
            </a:extLst>
          </p:cNvPr>
          <p:cNvSpPr>
            <a:spLocks noGrp="1"/>
          </p:cNvSpPr>
          <p:nvPr>
            <p:ph type="title" hasCustomPrompt="1"/>
          </p:nvPr>
        </p:nvSpPr>
        <p:spPr>
          <a:xfrm>
            <a:off x="152400" y="447675"/>
            <a:ext cx="8842248" cy="329971"/>
          </a:xfrm>
        </p:spPr>
        <p:txBody>
          <a:bodyPr vert="horz" tIns="0" rIns="0" anchor="t">
            <a:noAutofit/>
          </a:bodyPr>
          <a:lstStyle>
            <a:lvl1pPr>
              <a:defRPr sz="1800"/>
            </a:lvl1pPr>
          </a:lstStyle>
          <a:p>
            <a:r>
              <a:rPr lang="en-GB" dirty="0"/>
              <a:t>Data slide title</a:t>
            </a:r>
          </a:p>
        </p:txBody>
      </p:sp>
      <p:sp>
        <p:nvSpPr>
          <p:cNvPr id="10" name="Content Placeholder 7">
            <a:extLst>
              <a:ext uri="{FF2B5EF4-FFF2-40B4-BE49-F238E27FC236}">
                <a16:creationId xmlns:a16="http://schemas.microsoft.com/office/drawing/2014/main" id="{FF8FF734-8873-79BC-920A-D25E7C1AB3BD}"/>
              </a:ext>
            </a:extLst>
          </p:cNvPr>
          <p:cNvSpPr>
            <a:spLocks noGrp="1"/>
          </p:cNvSpPr>
          <p:nvPr>
            <p:ph sz="quarter" idx="42" hasCustomPrompt="1"/>
          </p:nvPr>
        </p:nvSpPr>
        <p:spPr>
          <a:xfrm>
            <a:off x="152399" y="1482211"/>
            <a:ext cx="4023360" cy="3070738"/>
          </a:xfrm>
        </p:spPr>
        <p:txBody>
          <a:bodyPr lIns="0" tIns="0" rIns="0" bIns="0">
            <a:noAutofit/>
          </a:bodyPr>
          <a:lstStyle>
            <a:lvl1pPr marL="0" indent="0" algn="ctr">
              <a:buNone/>
              <a:defRPr/>
            </a:lvl1pPr>
            <a:lvl3pPr>
              <a:buSzPct val="110000"/>
              <a:defRPr/>
            </a:lvl3pPr>
          </a:lstStyle>
          <a:p>
            <a:pPr lvl="0"/>
            <a:r>
              <a:rPr lang="en-US" dirty="0"/>
              <a:t>Click appropriate icon to insert custom data</a:t>
            </a:r>
          </a:p>
        </p:txBody>
      </p:sp>
      <p:sp>
        <p:nvSpPr>
          <p:cNvPr id="11" name="Text Placeholder 8">
            <a:extLst>
              <a:ext uri="{FF2B5EF4-FFF2-40B4-BE49-F238E27FC236}">
                <a16:creationId xmlns:a16="http://schemas.microsoft.com/office/drawing/2014/main" id="{99F525BE-6C14-1692-94C3-8D2D29D2E4D0}"/>
              </a:ext>
            </a:extLst>
          </p:cNvPr>
          <p:cNvSpPr>
            <a:spLocks noGrp="1"/>
          </p:cNvSpPr>
          <p:nvPr>
            <p:ph type="body" idx="43" hasCustomPrompt="1"/>
          </p:nvPr>
        </p:nvSpPr>
        <p:spPr>
          <a:xfrm>
            <a:off x="152399" y="4435850"/>
            <a:ext cx="4023360"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12" name="Content Placeholder 7">
            <a:extLst>
              <a:ext uri="{FF2B5EF4-FFF2-40B4-BE49-F238E27FC236}">
                <a16:creationId xmlns:a16="http://schemas.microsoft.com/office/drawing/2014/main" id="{DB83829D-6F44-7C1F-0C9E-A8576523BB57}"/>
              </a:ext>
            </a:extLst>
          </p:cNvPr>
          <p:cNvSpPr>
            <a:spLocks noGrp="1"/>
          </p:cNvSpPr>
          <p:nvPr>
            <p:ph sz="quarter" idx="44" hasCustomPrompt="1"/>
          </p:nvPr>
        </p:nvSpPr>
        <p:spPr>
          <a:xfrm>
            <a:off x="4651248" y="1482210"/>
            <a:ext cx="4023360" cy="3070739"/>
          </a:xfrm>
        </p:spPr>
        <p:txBody>
          <a:bodyPr lIns="0" tIns="0" rIns="0" bIns="0">
            <a:noAutofit/>
          </a:bodyPr>
          <a:lstStyle>
            <a:lvl1pPr marL="0" indent="0" algn="ctr">
              <a:buNone/>
              <a:defRPr/>
            </a:lvl1pPr>
            <a:lvl2pPr marL="252000" indent="0" algn="ctr">
              <a:buNone/>
              <a:defRPr/>
            </a:lvl2pPr>
            <a:lvl3pPr marL="0" indent="0" algn="ctr">
              <a:buSzPct val="110000"/>
              <a:buNone/>
              <a:defRPr/>
            </a:lvl3pPr>
          </a:lstStyle>
          <a:p>
            <a:pPr lvl="0"/>
            <a:r>
              <a:rPr lang="en-GB" dirty="0"/>
              <a:t>Click appropriate icon to insert custom data</a:t>
            </a:r>
            <a:endParaRPr lang="en-US" dirty="0"/>
          </a:p>
        </p:txBody>
      </p:sp>
      <p:sp>
        <p:nvSpPr>
          <p:cNvPr id="13" name="Text Placeholder 8">
            <a:extLst>
              <a:ext uri="{FF2B5EF4-FFF2-40B4-BE49-F238E27FC236}">
                <a16:creationId xmlns:a16="http://schemas.microsoft.com/office/drawing/2014/main" id="{02C44CF7-ED0F-D9FB-DF1F-886B0258E693}"/>
              </a:ext>
            </a:extLst>
          </p:cNvPr>
          <p:cNvSpPr>
            <a:spLocks noGrp="1"/>
          </p:cNvSpPr>
          <p:nvPr>
            <p:ph type="body" idx="45" hasCustomPrompt="1"/>
          </p:nvPr>
        </p:nvSpPr>
        <p:spPr>
          <a:xfrm>
            <a:off x="4651248" y="4435850"/>
            <a:ext cx="4023360"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17" name="Text Placeholder 8">
            <a:extLst>
              <a:ext uri="{FF2B5EF4-FFF2-40B4-BE49-F238E27FC236}">
                <a16:creationId xmlns:a16="http://schemas.microsoft.com/office/drawing/2014/main" id="{887F92D8-1BB4-6B88-BA7F-A326C5DAD4A6}"/>
              </a:ext>
            </a:extLst>
          </p:cNvPr>
          <p:cNvSpPr>
            <a:spLocks noGrp="1"/>
          </p:cNvSpPr>
          <p:nvPr>
            <p:ph type="body" idx="20" hasCustomPrompt="1"/>
          </p:nvPr>
        </p:nvSpPr>
        <p:spPr>
          <a:xfrm>
            <a:off x="152399" y="1230212"/>
            <a:ext cx="4023360"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
        <p:nvSpPr>
          <p:cNvPr id="18" name="Text Placeholder 8">
            <a:extLst>
              <a:ext uri="{FF2B5EF4-FFF2-40B4-BE49-F238E27FC236}">
                <a16:creationId xmlns:a16="http://schemas.microsoft.com/office/drawing/2014/main" id="{E2A6246C-25CD-8898-C640-1E380793D22A}"/>
              </a:ext>
            </a:extLst>
          </p:cNvPr>
          <p:cNvSpPr>
            <a:spLocks noGrp="1"/>
          </p:cNvSpPr>
          <p:nvPr>
            <p:ph type="body" idx="46" hasCustomPrompt="1"/>
          </p:nvPr>
        </p:nvSpPr>
        <p:spPr>
          <a:xfrm>
            <a:off x="4651248" y="1230212"/>
            <a:ext cx="4023360"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Tree>
    <p:extLst>
      <p:ext uri="{BB962C8B-B14F-4D97-AF65-F5344CB8AC3E}">
        <p14:creationId xmlns:p14="http://schemas.microsoft.com/office/powerpoint/2010/main" val="38015542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2x Char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032436337"/>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6" name="Text Placeholder 29">
            <a:extLst>
              <a:ext uri="{FF2B5EF4-FFF2-40B4-BE49-F238E27FC236}">
                <a16:creationId xmlns:a16="http://schemas.microsoft.com/office/drawing/2014/main" id="{212DB5AF-7902-E5A8-B7A0-1130C63FD302}"/>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
        <p:nvSpPr>
          <p:cNvPr id="8" name="Slide Number Placeholder 8">
            <a:extLst>
              <a:ext uri="{FF2B5EF4-FFF2-40B4-BE49-F238E27FC236}">
                <a16:creationId xmlns:a16="http://schemas.microsoft.com/office/drawing/2014/main" id="{EF296DA3-811F-00D0-27C1-CC78191E2363}"/>
              </a:ext>
            </a:extLst>
          </p:cNvPr>
          <p:cNvSpPr>
            <a:spLocks noGrp="1"/>
          </p:cNvSpPr>
          <p:nvPr>
            <p:ph type="sldNum" sz="quarter" idx="16"/>
          </p:nvPr>
        </p:nvSpPr>
        <p:spPr>
          <a:xfrm>
            <a:off x="6927850" y="4774536"/>
            <a:ext cx="2057400" cy="197409"/>
          </a:xfrm>
          <a:prstGeom prst="rect">
            <a:avLst/>
          </a:prstGeom>
        </p:spPr>
        <p:txBody>
          <a:bodyPr vert="horz" lIns="0" tIns="0" rIns="0" bIns="0" rtlCol="0" anchor="b"/>
          <a:lstStyle>
            <a:lvl1pPr>
              <a:defRPr lang="en-GB" smtClean="0"/>
            </a:lvl1pPr>
          </a:lstStyle>
          <a:p>
            <a:pPr algn="r"/>
            <a:fld id="{CC6EE8D8-BDE1-7940-A77B-94F3F186491E}" type="slidenum">
              <a:rPr lang="en-US" smtClean="0"/>
              <a:pPr algn="r"/>
              <a:t>‹#›</a:t>
            </a:fld>
            <a:endParaRPr lang="en-US" dirty="0"/>
          </a:p>
        </p:txBody>
      </p:sp>
      <p:sp>
        <p:nvSpPr>
          <p:cNvPr id="7" name="Text Placeholder 8">
            <a:extLst>
              <a:ext uri="{FF2B5EF4-FFF2-40B4-BE49-F238E27FC236}">
                <a16:creationId xmlns:a16="http://schemas.microsoft.com/office/drawing/2014/main" id="{A882ED54-145A-C9E2-A234-7B6DE7AF758D}"/>
              </a:ext>
            </a:extLst>
          </p:cNvPr>
          <p:cNvSpPr>
            <a:spLocks noGrp="1"/>
          </p:cNvSpPr>
          <p:nvPr>
            <p:ph type="body" idx="1" hasCustomPrompt="1"/>
          </p:nvPr>
        </p:nvSpPr>
        <p:spPr>
          <a:xfrm>
            <a:off x="152400" y="815993"/>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9" name="Title 1">
            <a:extLst>
              <a:ext uri="{FF2B5EF4-FFF2-40B4-BE49-F238E27FC236}">
                <a16:creationId xmlns:a16="http://schemas.microsoft.com/office/drawing/2014/main" id="{6CAEC1C7-F1B0-B18D-AFA5-E1E8756DCD76}"/>
              </a:ext>
            </a:extLst>
          </p:cNvPr>
          <p:cNvSpPr>
            <a:spLocks noGrp="1"/>
          </p:cNvSpPr>
          <p:nvPr>
            <p:ph type="title" hasCustomPrompt="1"/>
          </p:nvPr>
        </p:nvSpPr>
        <p:spPr>
          <a:xfrm>
            <a:off x="152400" y="447675"/>
            <a:ext cx="8842248" cy="329971"/>
          </a:xfrm>
        </p:spPr>
        <p:txBody>
          <a:bodyPr vert="horz" tIns="0" rIns="0" anchor="t">
            <a:noAutofit/>
          </a:bodyPr>
          <a:lstStyle>
            <a:lvl1pPr>
              <a:defRPr sz="1800"/>
            </a:lvl1pPr>
          </a:lstStyle>
          <a:p>
            <a:r>
              <a:rPr lang="en-GB" dirty="0"/>
              <a:t>Data slide title</a:t>
            </a:r>
          </a:p>
        </p:txBody>
      </p:sp>
      <p:sp>
        <p:nvSpPr>
          <p:cNvPr id="11" name="Text Placeholder 8">
            <a:extLst>
              <a:ext uri="{FF2B5EF4-FFF2-40B4-BE49-F238E27FC236}">
                <a16:creationId xmlns:a16="http://schemas.microsoft.com/office/drawing/2014/main" id="{99F525BE-6C14-1692-94C3-8D2D29D2E4D0}"/>
              </a:ext>
            </a:extLst>
          </p:cNvPr>
          <p:cNvSpPr>
            <a:spLocks noGrp="1"/>
          </p:cNvSpPr>
          <p:nvPr>
            <p:ph type="body" idx="43" hasCustomPrompt="1"/>
          </p:nvPr>
        </p:nvSpPr>
        <p:spPr>
          <a:xfrm>
            <a:off x="152399" y="4435850"/>
            <a:ext cx="4023360"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12" name="Content Placeholder 7">
            <a:extLst>
              <a:ext uri="{FF2B5EF4-FFF2-40B4-BE49-F238E27FC236}">
                <a16:creationId xmlns:a16="http://schemas.microsoft.com/office/drawing/2014/main" id="{DB83829D-6F44-7C1F-0C9E-A8576523BB57}"/>
              </a:ext>
            </a:extLst>
          </p:cNvPr>
          <p:cNvSpPr>
            <a:spLocks noGrp="1"/>
          </p:cNvSpPr>
          <p:nvPr>
            <p:ph sz="quarter" idx="44" hasCustomPrompt="1"/>
          </p:nvPr>
        </p:nvSpPr>
        <p:spPr>
          <a:xfrm>
            <a:off x="4651248" y="1482211"/>
            <a:ext cx="4023360" cy="3070739"/>
          </a:xfrm>
        </p:spPr>
        <p:txBody>
          <a:bodyPr lIns="0" tIns="0" rIns="0" bIns="0">
            <a:noAutofit/>
          </a:bodyPr>
          <a:lstStyle>
            <a:lvl1pPr marL="0" indent="0" algn="ctr">
              <a:buNone/>
              <a:defRPr/>
            </a:lvl1pPr>
            <a:lvl2pPr marL="252000" indent="0" algn="ctr">
              <a:buNone/>
              <a:defRPr/>
            </a:lvl2pPr>
            <a:lvl3pPr marL="0" indent="0" algn="ctr">
              <a:buSzPct val="110000"/>
              <a:buNone/>
              <a:defRPr/>
            </a:lvl3pPr>
          </a:lstStyle>
          <a:p>
            <a:pPr lvl="0"/>
            <a:r>
              <a:rPr lang="en-GB" dirty="0"/>
              <a:t>Click appropriate icon to insert custom data</a:t>
            </a:r>
            <a:endParaRPr lang="en-US" dirty="0"/>
          </a:p>
        </p:txBody>
      </p:sp>
      <p:sp>
        <p:nvSpPr>
          <p:cNvPr id="13" name="Text Placeholder 8">
            <a:extLst>
              <a:ext uri="{FF2B5EF4-FFF2-40B4-BE49-F238E27FC236}">
                <a16:creationId xmlns:a16="http://schemas.microsoft.com/office/drawing/2014/main" id="{02C44CF7-ED0F-D9FB-DF1F-886B0258E693}"/>
              </a:ext>
            </a:extLst>
          </p:cNvPr>
          <p:cNvSpPr>
            <a:spLocks noGrp="1"/>
          </p:cNvSpPr>
          <p:nvPr>
            <p:ph type="body" idx="45" hasCustomPrompt="1"/>
          </p:nvPr>
        </p:nvSpPr>
        <p:spPr>
          <a:xfrm>
            <a:off x="4651248" y="4435850"/>
            <a:ext cx="4023360"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18" name="Text Placeholder 8">
            <a:extLst>
              <a:ext uri="{FF2B5EF4-FFF2-40B4-BE49-F238E27FC236}">
                <a16:creationId xmlns:a16="http://schemas.microsoft.com/office/drawing/2014/main" id="{E2A6246C-25CD-8898-C640-1E380793D22A}"/>
              </a:ext>
            </a:extLst>
          </p:cNvPr>
          <p:cNvSpPr>
            <a:spLocks noGrp="1"/>
          </p:cNvSpPr>
          <p:nvPr>
            <p:ph type="body" idx="46" hasCustomPrompt="1"/>
          </p:nvPr>
        </p:nvSpPr>
        <p:spPr>
          <a:xfrm>
            <a:off x="4651248" y="1230212"/>
            <a:ext cx="4023360"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
        <p:nvSpPr>
          <p:cNvPr id="5" name="Content Placeholder 4">
            <a:extLst>
              <a:ext uri="{FF2B5EF4-FFF2-40B4-BE49-F238E27FC236}">
                <a16:creationId xmlns:a16="http://schemas.microsoft.com/office/drawing/2014/main" id="{EDB42311-5EF5-3625-695F-F74DF61C558D}"/>
              </a:ext>
            </a:extLst>
          </p:cNvPr>
          <p:cNvSpPr>
            <a:spLocks noGrp="1"/>
          </p:cNvSpPr>
          <p:nvPr>
            <p:ph sz="quarter" idx="47"/>
          </p:nvPr>
        </p:nvSpPr>
        <p:spPr>
          <a:xfrm>
            <a:off x="152399" y="1230213"/>
            <a:ext cx="4023360" cy="3326680"/>
          </a:xfrm>
        </p:spPr>
        <p:txBody>
          <a:bodyPr lIns="0" tIns="0" rIns="0" bIns="0"/>
          <a:lstStyle>
            <a:lvl3pPr marL="0" indent="0">
              <a:buNone/>
              <a:defRPr/>
            </a:lvl3pPr>
          </a:lstStyle>
          <a:p>
            <a:pPr lvl="0"/>
            <a:r>
              <a:rPr lang="en-US" dirty="0"/>
              <a:t>Click to edit Master text styles</a:t>
            </a:r>
          </a:p>
          <a:p>
            <a:pPr lvl="1"/>
            <a:r>
              <a:rPr lang="en-US" dirty="0"/>
              <a:t>Second level</a:t>
            </a:r>
          </a:p>
          <a:p>
            <a:pPr lvl="2"/>
            <a:endParaRPr lang="en-US" dirty="0"/>
          </a:p>
        </p:txBody>
      </p:sp>
    </p:spTree>
    <p:extLst>
      <p:ext uri="{BB962C8B-B14F-4D97-AF65-F5344CB8AC3E}">
        <p14:creationId xmlns:p14="http://schemas.microsoft.com/office/powerpoint/2010/main" val="26378397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1 - 2x Char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378668120"/>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6" name="Text Placeholder 29">
            <a:extLst>
              <a:ext uri="{FF2B5EF4-FFF2-40B4-BE49-F238E27FC236}">
                <a16:creationId xmlns:a16="http://schemas.microsoft.com/office/drawing/2014/main" id="{212DB5AF-7902-E5A8-B7A0-1130C63FD302}"/>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
        <p:nvSpPr>
          <p:cNvPr id="8" name="Slide Number Placeholder 8">
            <a:extLst>
              <a:ext uri="{FF2B5EF4-FFF2-40B4-BE49-F238E27FC236}">
                <a16:creationId xmlns:a16="http://schemas.microsoft.com/office/drawing/2014/main" id="{EF296DA3-811F-00D0-27C1-CC78191E2363}"/>
              </a:ext>
            </a:extLst>
          </p:cNvPr>
          <p:cNvSpPr>
            <a:spLocks noGrp="1"/>
          </p:cNvSpPr>
          <p:nvPr>
            <p:ph type="sldNum" sz="quarter" idx="16"/>
          </p:nvPr>
        </p:nvSpPr>
        <p:spPr>
          <a:xfrm>
            <a:off x="6927850" y="4774536"/>
            <a:ext cx="2057400" cy="197409"/>
          </a:xfrm>
          <a:prstGeom prst="rect">
            <a:avLst/>
          </a:prstGeom>
        </p:spPr>
        <p:txBody>
          <a:bodyPr vert="horz" lIns="0" tIns="0" rIns="0" bIns="0" rtlCol="0" anchor="b"/>
          <a:lstStyle>
            <a:lvl1pPr>
              <a:defRPr lang="en-GB" smtClean="0"/>
            </a:lvl1pPr>
          </a:lstStyle>
          <a:p>
            <a:pPr algn="r"/>
            <a:fld id="{CC6EE8D8-BDE1-7940-A77B-94F3F186491E}" type="slidenum">
              <a:rPr lang="en-US" smtClean="0"/>
              <a:pPr algn="r"/>
              <a:t>‹#›</a:t>
            </a:fld>
            <a:endParaRPr lang="en-US" dirty="0"/>
          </a:p>
        </p:txBody>
      </p:sp>
      <p:sp>
        <p:nvSpPr>
          <p:cNvPr id="7" name="Text Placeholder 8">
            <a:extLst>
              <a:ext uri="{FF2B5EF4-FFF2-40B4-BE49-F238E27FC236}">
                <a16:creationId xmlns:a16="http://schemas.microsoft.com/office/drawing/2014/main" id="{D9534956-1BE7-2522-3124-C29075A59356}"/>
              </a:ext>
            </a:extLst>
          </p:cNvPr>
          <p:cNvSpPr>
            <a:spLocks noGrp="1"/>
          </p:cNvSpPr>
          <p:nvPr>
            <p:ph type="body" idx="1" hasCustomPrompt="1"/>
          </p:nvPr>
        </p:nvSpPr>
        <p:spPr>
          <a:xfrm>
            <a:off x="152400" y="815993"/>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9" name="Title 1">
            <a:extLst>
              <a:ext uri="{FF2B5EF4-FFF2-40B4-BE49-F238E27FC236}">
                <a16:creationId xmlns:a16="http://schemas.microsoft.com/office/drawing/2014/main" id="{F4C62A7C-B66E-E9B6-9499-CEFF1382B60D}"/>
              </a:ext>
            </a:extLst>
          </p:cNvPr>
          <p:cNvSpPr>
            <a:spLocks noGrp="1"/>
          </p:cNvSpPr>
          <p:nvPr>
            <p:ph type="title" hasCustomPrompt="1"/>
          </p:nvPr>
        </p:nvSpPr>
        <p:spPr>
          <a:xfrm>
            <a:off x="152400" y="447675"/>
            <a:ext cx="8842248" cy="329971"/>
          </a:xfrm>
        </p:spPr>
        <p:txBody>
          <a:bodyPr vert="horz" tIns="0" rIns="0" anchor="t">
            <a:noAutofit/>
          </a:bodyPr>
          <a:lstStyle>
            <a:lvl1pPr>
              <a:defRPr sz="1800"/>
            </a:lvl1pPr>
          </a:lstStyle>
          <a:p>
            <a:r>
              <a:rPr lang="en-GB" dirty="0"/>
              <a:t>Data slide title</a:t>
            </a:r>
          </a:p>
        </p:txBody>
      </p:sp>
      <p:sp>
        <p:nvSpPr>
          <p:cNvPr id="10" name="Content Placeholder 7">
            <a:extLst>
              <a:ext uri="{FF2B5EF4-FFF2-40B4-BE49-F238E27FC236}">
                <a16:creationId xmlns:a16="http://schemas.microsoft.com/office/drawing/2014/main" id="{0CEB0579-AA8B-099D-6ED5-ED6E8B1C10E9}"/>
              </a:ext>
            </a:extLst>
          </p:cNvPr>
          <p:cNvSpPr>
            <a:spLocks noGrp="1"/>
          </p:cNvSpPr>
          <p:nvPr>
            <p:ph sz="quarter" idx="42" hasCustomPrompt="1"/>
          </p:nvPr>
        </p:nvSpPr>
        <p:spPr>
          <a:xfrm>
            <a:off x="152400" y="1482211"/>
            <a:ext cx="5921147" cy="3074291"/>
          </a:xfrm>
        </p:spPr>
        <p:txBody>
          <a:bodyPr lIns="0" tIns="0" rIns="0" bIns="0">
            <a:noAutofit/>
          </a:bodyPr>
          <a:lstStyle>
            <a:lvl1pPr marL="0" indent="0" algn="ctr">
              <a:buNone/>
              <a:defRPr/>
            </a:lvl1pPr>
            <a:lvl3pPr>
              <a:buSzPct val="110000"/>
              <a:defRPr/>
            </a:lvl3pPr>
          </a:lstStyle>
          <a:p>
            <a:pPr lvl="0"/>
            <a:r>
              <a:rPr lang="en-US" dirty="0"/>
              <a:t>Click appropriate icon to insert custom data</a:t>
            </a:r>
          </a:p>
        </p:txBody>
      </p:sp>
      <p:sp>
        <p:nvSpPr>
          <p:cNvPr id="11" name="Text Placeholder 8">
            <a:extLst>
              <a:ext uri="{FF2B5EF4-FFF2-40B4-BE49-F238E27FC236}">
                <a16:creationId xmlns:a16="http://schemas.microsoft.com/office/drawing/2014/main" id="{16DA46E9-BA29-D1F5-D08E-245873FD9BC1}"/>
              </a:ext>
            </a:extLst>
          </p:cNvPr>
          <p:cNvSpPr>
            <a:spLocks noGrp="1"/>
          </p:cNvSpPr>
          <p:nvPr>
            <p:ph type="body" idx="43" hasCustomPrompt="1"/>
          </p:nvPr>
        </p:nvSpPr>
        <p:spPr>
          <a:xfrm>
            <a:off x="152400" y="4435850"/>
            <a:ext cx="5921145"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12" name="Content Placeholder 7">
            <a:extLst>
              <a:ext uri="{FF2B5EF4-FFF2-40B4-BE49-F238E27FC236}">
                <a16:creationId xmlns:a16="http://schemas.microsoft.com/office/drawing/2014/main" id="{185010EC-4A62-C2C3-328D-F64E9E97EE77}"/>
              </a:ext>
            </a:extLst>
          </p:cNvPr>
          <p:cNvSpPr>
            <a:spLocks noGrp="1"/>
          </p:cNvSpPr>
          <p:nvPr>
            <p:ph sz="quarter" idx="44" hasCustomPrompt="1"/>
          </p:nvPr>
        </p:nvSpPr>
        <p:spPr>
          <a:xfrm>
            <a:off x="6464078" y="1482211"/>
            <a:ext cx="2530570" cy="3074292"/>
          </a:xfrm>
        </p:spPr>
        <p:txBody>
          <a:bodyPr lIns="0" tIns="0" rIns="0" bIns="0">
            <a:noAutofit/>
          </a:bodyPr>
          <a:lstStyle>
            <a:lvl1pPr marL="0" indent="0" algn="ctr">
              <a:buNone/>
              <a:defRPr/>
            </a:lvl1pPr>
            <a:lvl2pPr marL="252000" indent="0" algn="ctr">
              <a:buNone/>
              <a:defRPr/>
            </a:lvl2pPr>
            <a:lvl3pPr marL="0" indent="0" algn="ctr">
              <a:buSzPct val="110000"/>
              <a:buNone/>
              <a:defRPr/>
            </a:lvl3pPr>
          </a:lstStyle>
          <a:p>
            <a:pPr lvl="0"/>
            <a:r>
              <a:rPr lang="en-GB" dirty="0"/>
              <a:t>Click appropriate icon to insert custom data</a:t>
            </a:r>
            <a:endParaRPr lang="en-US" dirty="0"/>
          </a:p>
        </p:txBody>
      </p:sp>
      <p:sp>
        <p:nvSpPr>
          <p:cNvPr id="13" name="Text Placeholder 8">
            <a:extLst>
              <a:ext uri="{FF2B5EF4-FFF2-40B4-BE49-F238E27FC236}">
                <a16:creationId xmlns:a16="http://schemas.microsoft.com/office/drawing/2014/main" id="{733CE6C6-11A8-ABD7-EC7C-516433B7E1E1}"/>
              </a:ext>
            </a:extLst>
          </p:cNvPr>
          <p:cNvSpPr>
            <a:spLocks noGrp="1"/>
          </p:cNvSpPr>
          <p:nvPr>
            <p:ph type="body" idx="45" hasCustomPrompt="1"/>
          </p:nvPr>
        </p:nvSpPr>
        <p:spPr>
          <a:xfrm>
            <a:off x="6464075" y="4435850"/>
            <a:ext cx="2530573"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17" name="Text Placeholder 8">
            <a:extLst>
              <a:ext uri="{FF2B5EF4-FFF2-40B4-BE49-F238E27FC236}">
                <a16:creationId xmlns:a16="http://schemas.microsoft.com/office/drawing/2014/main" id="{AF90F446-2763-054A-143C-237A59E876DB}"/>
              </a:ext>
            </a:extLst>
          </p:cNvPr>
          <p:cNvSpPr>
            <a:spLocks noGrp="1"/>
          </p:cNvSpPr>
          <p:nvPr>
            <p:ph type="body" idx="20" hasCustomPrompt="1"/>
          </p:nvPr>
        </p:nvSpPr>
        <p:spPr>
          <a:xfrm>
            <a:off x="152400" y="1230212"/>
            <a:ext cx="5921147"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
        <p:nvSpPr>
          <p:cNvPr id="18" name="Text Placeholder 8">
            <a:extLst>
              <a:ext uri="{FF2B5EF4-FFF2-40B4-BE49-F238E27FC236}">
                <a16:creationId xmlns:a16="http://schemas.microsoft.com/office/drawing/2014/main" id="{F96935D9-3048-3FA1-9D4F-D345FD79FE1A}"/>
              </a:ext>
            </a:extLst>
          </p:cNvPr>
          <p:cNvSpPr>
            <a:spLocks noGrp="1"/>
          </p:cNvSpPr>
          <p:nvPr>
            <p:ph type="body" idx="46" hasCustomPrompt="1"/>
          </p:nvPr>
        </p:nvSpPr>
        <p:spPr>
          <a:xfrm>
            <a:off x="6464075" y="1230212"/>
            <a:ext cx="2530573"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Tree>
    <p:extLst>
      <p:ext uri="{BB962C8B-B14F-4D97-AF65-F5344CB8AC3E}">
        <p14:creationId xmlns:p14="http://schemas.microsoft.com/office/powerpoint/2010/main" val="21060019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x Char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974251952"/>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6" name="Text Placeholder 29">
            <a:extLst>
              <a:ext uri="{FF2B5EF4-FFF2-40B4-BE49-F238E27FC236}">
                <a16:creationId xmlns:a16="http://schemas.microsoft.com/office/drawing/2014/main" id="{212DB5AF-7902-E5A8-B7A0-1130C63FD302}"/>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
        <p:nvSpPr>
          <p:cNvPr id="8" name="Slide Number Placeholder 8">
            <a:extLst>
              <a:ext uri="{FF2B5EF4-FFF2-40B4-BE49-F238E27FC236}">
                <a16:creationId xmlns:a16="http://schemas.microsoft.com/office/drawing/2014/main" id="{EF296DA3-811F-00D0-27C1-CC78191E2363}"/>
              </a:ext>
            </a:extLst>
          </p:cNvPr>
          <p:cNvSpPr>
            <a:spLocks noGrp="1"/>
          </p:cNvSpPr>
          <p:nvPr>
            <p:ph type="sldNum" sz="quarter" idx="16"/>
          </p:nvPr>
        </p:nvSpPr>
        <p:spPr>
          <a:xfrm>
            <a:off x="6927850" y="4774536"/>
            <a:ext cx="2057400" cy="197409"/>
          </a:xfrm>
          <a:prstGeom prst="rect">
            <a:avLst/>
          </a:prstGeom>
        </p:spPr>
        <p:txBody>
          <a:bodyPr vert="horz" lIns="0" tIns="0" rIns="0" bIns="0" rtlCol="0" anchor="b"/>
          <a:lstStyle>
            <a:lvl1pPr>
              <a:defRPr lang="en-GB" smtClean="0"/>
            </a:lvl1pPr>
          </a:lstStyle>
          <a:p>
            <a:pPr algn="r"/>
            <a:fld id="{CC6EE8D8-BDE1-7940-A77B-94F3F186491E}" type="slidenum">
              <a:rPr lang="en-US" smtClean="0"/>
              <a:pPr algn="r"/>
              <a:t>‹#›</a:t>
            </a:fld>
            <a:endParaRPr lang="en-US" dirty="0"/>
          </a:p>
        </p:txBody>
      </p:sp>
      <p:sp>
        <p:nvSpPr>
          <p:cNvPr id="2" name="Text Placeholder 8">
            <a:extLst>
              <a:ext uri="{FF2B5EF4-FFF2-40B4-BE49-F238E27FC236}">
                <a16:creationId xmlns:a16="http://schemas.microsoft.com/office/drawing/2014/main" id="{B67FD59A-1FA6-0CB0-586B-90EFABE40C7B}"/>
              </a:ext>
            </a:extLst>
          </p:cNvPr>
          <p:cNvSpPr>
            <a:spLocks noGrp="1"/>
          </p:cNvSpPr>
          <p:nvPr>
            <p:ph type="body" idx="1" hasCustomPrompt="1"/>
          </p:nvPr>
        </p:nvSpPr>
        <p:spPr>
          <a:xfrm>
            <a:off x="152400" y="815993"/>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5" name="Title 1">
            <a:extLst>
              <a:ext uri="{FF2B5EF4-FFF2-40B4-BE49-F238E27FC236}">
                <a16:creationId xmlns:a16="http://schemas.microsoft.com/office/drawing/2014/main" id="{13E154E2-4401-C66E-1530-2192A4370683}"/>
              </a:ext>
            </a:extLst>
          </p:cNvPr>
          <p:cNvSpPr>
            <a:spLocks noGrp="1"/>
          </p:cNvSpPr>
          <p:nvPr>
            <p:ph type="title" hasCustomPrompt="1"/>
          </p:nvPr>
        </p:nvSpPr>
        <p:spPr>
          <a:xfrm>
            <a:off x="152400" y="447675"/>
            <a:ext cx="8842248" cy="335111"/>
          </a:xfrm>
        </p:spPr>
        <p:txBody>
          <a:bodyPr vert="horz" tIns="0" rIns="0" anchor="t">
            <a:noAutofit/>
          </a:bodyPr>
          <a:lstStyle>
            <a:lvl1pPr>
              <a:defRPr sz="1800"/>
            </a:lvl1pPr>
          </a:lstStyle>
          <a:p>
            <a:r>
              <a:rPr lang="en-GB" dirty="0"/>
              <a:t>Data slide title</a:t>
            </a:r>
          </a:p>
        </p:txBody>
      </p:sp>
      <p:sp>
        <p:nvSpPr>
          <p:cNvPr id="14" name="Content Placeholder 7">
            <a:extLst>
              <a:ext uri="{FF2B5EF4-FFF2-40B4-BE49-F238E27FC236}">
                <a16:creationId xmlns:a16="http://schemas.microsoft.com/office/drawing/2014/main" id="{9583CA01-CA07-98C1-EA23-E85B7151658F}"/>
              </a:ext>
            </a:extLst>
          </p:cNvPr>
          <p:cNvSpPr>
            <a:spLocks noGrp="1"/>
          </p:cNvSpPr>
          <p:nvPr>
            <p:ph sz="quarter" idx="42" hasCustomPrompt="1"/>
          </p:nvPr>
        </p:nvSpPr>
        <p:spPr>
          <a:xfrm>
            <a:off x="152400" y="1482212"/>
            <a:ext cx="2560320" cy="3069152"/>
          </a:xfrm>
        </p:spPr>
        <p:txBody>
          <a:bodyPr lIns="0" tIns="0" rIns="0" bIns="0">
            <a:noAutofit/>
          </a:bodyPr>
          <a:lstStyle>
            <a:lvl1pPr marL="0" indent="0" algn="ctr">
              <a:buNone/>
              <a:defRPr/>
            </a:lvl1pPr>
            <a:lvl3pPr>
              <a:buSzPct val="110000"/>
              <a:defRPr/>
            </a:lvl3pPr>
          </a:lstStyle>
          <a:p>
            <a:pPr lvl="0"/>
            <a:r>
              <a:rPr lang="en-GB" dirty="0"/>
              <a:t>Click appropriate icon to insert custom data</a:t>
            </a:r>
            <a:endParaRPr lang="en-US" dirty="0"/>
          </a:p>
        </p:txBody>
      </p:sp>
      <p:sp>
        <p:nvSpPr>
          <p:cNvPr id="15" name="Text Placeholder 8">
            <a:extLst>
              <a:ext uri="{FF2B5EF4-FFF2-40B4-BE49-F238E27FC236}">
                <a16:creationId xmlns:a16="http://schemas.microsoft.com/office/drawing/2014/main" id="{57239B10-F4A1-1B29-704C-41EF9BED290D}"/>
              </a:ext>
            </a:extLst>
          </p:cNvPr>
          <p:cNvSpPr>
            <a:spLocks noGrp="1"/>
          </p:cNvSpPr>
          <p:nvPr>
            <p:ph type="body" idx="43" hasCustomPrompt="1"/>
          </p:nvPr>
        </p:nvSpPr>
        <p:spPr>
          <a:xfrm>
            <a:off x="152400" y="4435850"/>
            <a:ext cx="2560320"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16" name="Content Placeholder 7">
            <a:extLst>
              <a:ext uri="{FF2B5EF4-FFF2-40B4-BE49-F238E27FC236}">
                <a16:creationId xmlns:a16="http://schemas.microsoft.com/office/drawing/2014/main" id="{BBD8C839-2F75-E116-02B4-75EA174F6AB1}"/>
              </a:ext>
            </a:extLst>
          </p:cNvPr>
          <p:cNvSpPr>
            <a:spLocks noGrp="1"/>
          </p:cNvSpPr>
          <p:nvPr>
            <p:ph sz="quarter" idx="44" hasCustomPrompt="1"/>
          </p:nvPr>
        </p:nvSpPr>
        <p:spPr>
          <a:xfrm>
            <a:off x="3176586" y="1482211"/>
            <a:ext cx="2560320" cy="3069152"/>
          </a:xfrm>
        </p:spPr>
        <p:txBody>
          <a:bodyPr lIns="0" tIns="0" rIns="0" bIns="0">
            <a:noAutofit/>
          </a:bodyPr>
          <a:lstStyle>
            <a:lvl1pPr marL="0" indent="0" algn="ctr">
              <a:buNone/>
              <a:defRPr/>
            </a:lvl1pPr>
            <a:lvl3pPr>
              <a:buSzPct val="110000"/>
              <a:defRPr/>
            </a:lvl3pPr>
          </a:lstStyle>
          <a:p>
            <a:pPr lvl="0"/>
            <a:r>
              <a:rPr lang="en-US" dirty="0"/>
              <a:t>Click appropriate icon to insert custom data</a:t>
            </a:r>
          </a:p>
        </p:txBody>
      </p:sp>
      <p:sp>
        <p:nvSpPr>
          <p:cNvPr id="19" name="Text Placeholder 8">
            <a:extLst>
              <a:ext uri="{FF2B5EF4-FFF2-40B4-BE49-F238E27FC236}">
                <a16:creationId xmlns:a16="http://schemas.microsoft.com/office/drawing/2014/main" id="{412D0765-4921-4117-DFC8-911CF0992C40}"/>
              </a:ext>
            </a:extLst>
          </p:cNvPr>
          <p:cNvSpPr>
            <a:spLocks noGrp="1"/>
          </p:cNvSpPr>
          <p:nvPr>
            <p:ph type="body" idx="45" hasCustomPrompt="1"/>
          </p:nvPr>
        </p:nvSpPr>
        <p:spPr>
          <a:xfrm>
            <a:off x="3176586" y="4435850"/>
            <a:ext cx="2560320"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20" name="Text Placeholder 8">
            <a:extLst>
              <a:ext uri="{FF2B5EF4-FFF2-40B4-BE49-F238E27FC236}">
                <a16:creationId xmlns:a16="http://schemas.microsoft.com/office/drawing/2014/main" id="{860B4F30-E74A-970A-7D6F-5EECE241248F}"/>
              </a:ext>
            </a:extLst>
          </p:cNvPr>
          <p:cNvSpPr>
            <a:spLocks noGrp="1"/>
          </p:cNvSpPr>
          <p:nvPr>
            <p:ph type="body" idx="20" hasCustomPrompt="1"/>
          </p:nvPr>
        </p:nvSpPr>
        <p:spPr>
          <a:xfrm>
            <a:off x="152400" y="1230212"/>
            <a:ext cx="2560320"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
        <p:nvSpPr>
          <p:cNvPr id="21" name="Text Placeholder 8">
            <a:extLst>
              <a:ext uri="{FF2B5EF4-FFF2-40B4-BE49-F238E27FC236}">
                <a16:creationId xmlns:a16="http://schemas.microsoft.com/office/drawing/2014/main" id="{0CE625C3-B6E1-0EC4-BEA9-46CDABB50BC3}"/>
              </a:ext>
            </a:extLst>
          </p:cNvPr>
          <p:cNvSpPr>
            <a:spLocks noGrp="1"/>
          </p:cNvSpPr>
          <p:nvPr>
            <p:ph type="body" idx="46" hasCustomPrompt="1"/>
          </p:nvPr>
        </p:nvSpPr>
        <p:spPr>
          <a:xfrm>
            <a:off x="3176586" y="1230212"/>
            <a:ext cx="2560320"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
        <p:nvSpPr>
          <p:cNvPr id="22" name="Content Placeholder 7">
            <a:extLst>
              <a:ext uri="{FF2B5EF4-FFF2-40B4-BE49-F238E27FC236}">
                <a16:creationId xmlns:a16="http://schemas.microsoft.com/office/drawing/2014/main" id="{DA9118E2-425D-DC4A-C0AB-3634BD568655}"/>
              </a:ext>
            </a:extLst>
          </p:cNvPr>
          <p:cNvSpPr>
            <a:spLocks noGrp="1"/>
          </p:cNvSpPr>
          <p:nvPr>
            <p:ph sz="quarter" idx="47" hasCustomPrompt="1"/>
          </p:nvPr>
        </p:nvSpPr>
        <p:spPr>
          <a:xfrm>
            <a:off x="6200772" y="1482211"/>
            <a:ext cx="2560320" cy="3069152"/>
          </a:xfrm>
        </p:spPr>
        <p:txBody>
          <a:bodyPr lIns="0" tIns="0" rIns="0" bIns="0">
            <a:noAutofit/>
          </a:bodyPr>
          <a:lstStyle>
            <a:lvl1pPr marL="0" indent="0" algn="ctr">
              <a:buNone/>
              <a:defRPr/>
            </a:lvl1pPr>
            <a:lvl3pPr>
              <a:buSzPct val="110000"/>
              <a:defRPr/>
            </a:lvl3pPr>
          </a:lstStyle>
          <a:p>
            <a:pPr lvl="0"/>
            <a:r>
              <a:rPr lang="en-US" dirty="0"/>
              <a:t>Click appropriate icon to insert custom data</a:t>
            </a:r>
          </a:p>
        </p:txBody>
      </p:sp>
      <p:sp>
        <p:nvSpPr>
          <p:cNvPr id="23" name="Text Placeholder 8">
            <a:extLst>
              <a:ext uri="{FF2B5EF4-FFF2-40B4-BE49-F238E27FC236}">
                <a16:creationId xmlns:a16="http://schemas.microsoft.com/office/drawing/2014/main" id="{CCD58317-B7DC-6F7B-9C30-C18181FFC9C7}"/>
              </a:ext>
            </a:extLst>
          </p:cNvPr>
          <p:cNvSpPr>
            <a:spLocks noGrp="1"/>
          </p:cNvSpPr>
          <p:nvPr>
            <p:ph type="body" idx="48" hasCustomPrompt="1"/>
          </p:nvPr>
        </p:nvSpPr>
        <p:spPr>
          <a:xfrm>
            <a:off x="6200772" y="4435850"/>
            <a:ext cx="2560320"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24" name="Text Placeholder 8">
            <a:extLst>
              <a:ext uri="{FF2B5EF4-FFF2-40B4-BE49-F238E27FC236}">
                <a16:creationId xmlns:a16="http://schemas.microsoft.com/office/drawing/2014/main" id="{118842C3-CC13-02FB-1BCA-4B0C1D7F3C71}"/>
              </a:ext>
            </a:extLst>
          </p:cNvPr>
          <p:cNvSpPr>
            <a:spLocks noGrp="1"/>
          </p:cNvSpPr>
          <p:nvPr>
            <p:ph type="body" idx="49" hasCustomPrompt="1"/>
          </p:nvPr>
        </p:nvSpPr>
        <p:spPr>
          <a:xfrm>
            <a:off x="6200772" y="1230212"/>
            <a:ext cx="2560320"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Tree>
    <p:extLst>
      <p:ext uri="{BB962C8B-B14F-4D97-AF65-F5344CB8AC3E}">
        <p14:creationId xmlns:p14="http://schemas.microsoft.com/office/powerpoint/2010/main" val="13062449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x Char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507804264"/>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6" name="Text Placeholder 29">
            <a:extLst>
              <a:ext uri="{FF2B5EF4-FFF2-40B4-BE49-F238E27FC236}">
                <a16:creationId xmlns:a16="http://schemas.microsoft.com/office/drawing/2014/main" id="{212DB5AF-7902-E5A8-B7A0-1130C63FD302}"/>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
        <p:nvSpPr>
          <p:cNvPr id="8" name="Slide Number Placeholder 8">
            <a:extLst>
              <a:ext uri="{FF2B5EF4-FFF2-40B4-BE49-F238E27FC236}">
                <a16:creationId xmlns:a16="http://schemas.microsoft.com/office/drawing/2014/main" id="{EF296DA3-811F-00D0-27C1-CC78191E2363}"/>
              </a:ext>
            </a:extLst>
          </p:cNvPr>
          <p:cNvSpPr>
            <a:spLocks noGrp="1"/>
          </p:cNvSpPr>
          <p:nvPr>
            <p:ph type="sldNum" sz="quarter" idx="16"/>
          </p:nvPr>
        </p:nvSpPr>
        <p:spPr>
          <a:xfrm>
            <a:off x="6927850" y="4774536"/>
            <a:ext cx="2057400" cy="197409"/>
          </a:xfrm>
          <a:prstGeom prst="rect">
            <a:avLst/>
          </a:prstGeom>
        </p:spPr>
        <p:txBody>
          <a:bodyPr vert="horz" lIns="0" tIns="0" rIns="0" bIns="0" rtlCol="0" anchor="b"/>
          <a:lstStyle>
            <a:lvl1pPr>
              <a:defRPr lang="en-GB" smtClean="0"/>
            </a:lvl1pPr>
          </a:lstStyle>
          <a:p>
            <a:pPr algn="r"/>
            <a:fld id="{CC6EE8D8-BDE1-7940-A77B-94F3F186491E}" type="slidenum">
              <a:rPr lang="en-US" smtClean="0"/>
              <a:pPr algn="r"/>
              <a:t>‹#›</a:t>
            </a:fld>
            <a:endParaRPr lang="en-US" dirty="0"/>
          </a:p>
        </p:txBody>
      </p:sp>
      <p:sp>
        <p:nvSpPr>
          <p:cNvPr id="2" name="Text Placeholder 8">
            <a:extLst>
              <a:ext uri="{FF2B5EF4-FFF2-40B4-BE49-F238E27FC236}">
                <a16:creationId xmlns:a16="http://schemas.microsoft.com/office/drawing/2014/main" id="{0D08DE5A-C239-5371-FB89-5355C554E11A}"/>
              </a:ext>
            </a:extLst>
          </p:cNvPr>
          <p:cNvSpPr>
            <a:spLocks noGrp="1"/>
          </p:cNvSpPr>
          <p:nvPr>
            <p:ph type="body" idx="1" hasCustomPrompt="1"/>
          </p:nvPr>
        </p:nvSpPr>
        <p:spPr>
          <a:xfrm>
            <a:off x="152400" y="815036"/>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5" name="Title 1">
            <a:extLst>
              <a:ext uri="{FF2B5EF4-FFF2-40B4-BE49-F238E27FC236}">
                <a16:creationId xmlns:a16="http://schemas.microsoft.com/office/drawing/2014/main" id="{1E0D1E59-3DA3-F40C-C335-DC6F3073FF5A}"/>
              </a:ext>
            </a:extLst>
          </p:cNvPr>
          <p:cNvSpPr>
            <a:spLocks noGrp="1"/>
          </p:cNvSpPr>
          <p:nvPr>
            <p:ph type="title" hasCustomPrompt="1"/>
          </p:nvPr>
        </p:nvSpPr>
        <p:spPr>
          <a:xfrm>
            <a:off x="152400" y="447675"/>
            <a:ext cx="8842248" cy="332212"/>
          </a:xfrm>
        </p:spPr>
        <p:txBody>
          <a:bodyPr vert="horz" tIns="0" rIns="0" anchor="t">
            <a:noAutofit/>
          </a:bodyPr>
          <a:lstStyle>
            <a:lvl1pPr>
              <a:defRPr sz="1800"/>
            </a:lvl1pPr>
          </a:lstStyle>
          <a:p>
            <a:r>
              <a:rPr lang="en-GB" dirty="0"/>
              <a:t>Data slide title</a:t>
            </a:r>
          </a:p>
        </p:txBody>
      </p:sp>
      <p:sp>
        <p:nvSpPr>
          <p:cNvPr id="14" name="Content Placeholder 7">
            <a:extLst>
              <a:ext uri="{FF2B5EF4-FFF2-40B4-BE49-F238E27FC236}">
                <a16:creationId xmlns:a16="http://schemas.microsoft.com/office/drawing/2014/main" id="{2F1175B1-9437-25C4-BE15-B0F77D6E4B07}"/>
              </a:ext>
            </a:extLst>
          </p:cNvPr>
          <p:cNvSpPr>
            <a:spLocks noGrp="1"/>
          </p:cNvSpPr>
          <p:nvPr>
            <p:ph sz="quarter" idx="42" hasCustomPrompt="1"/>
          </p:nvPr>
        </p:nvSpPr>
        <p:spPr>
          <a:xfrm>
            <a:off x="152399" y="1482212"/>
            <a:ext cx="4023360" cy="1297502"/>
          </a:xfrm>
        </p:spPr>
        <p:txBody>
          <a:bodyPr lIns="0" tIns="0" rIns="0" bIns="0">
            <a:noAutofit/>
          </a:bodyPr>
          <a:lstStyle>
            <a:lvl1pPr marL="0" indent="0" algn="ctr">
              <a:buNone/>
              <a:defRPr/>
            </a:lvl1pPr>
            <a:lvl3pPr>
              <a:buSzPct val="110000"/>
              <a:defRPr/>
            </a:lvl3pPr>
          </a:lstStyle>
          <a:p>
            <a:pPr lvl="0"/>
            <a:r>
              <a:rPr lang="en-US" dirty="0"/>
              <a:t>Click appropriate icon to insert custom data</a:t>
            </a:r>
          </a:p>
        </p:txBody>
      </p:sp>
      <p:sp>
        <p:nvSpPr>
          <p:cNvPr id="15" name="Text Placeholder 8">
            <a:extLst>
              <a:ext uri="{FF2B5EF4-FFF2-40B4-BE49-F238E27FC236}">
                <a16:creationId xmlns:a16="http://schemas.microsoft.com/office/drawing/2014/main" id="{BDA1B451-98F3-1D3F-EB48-3A319457B1D4}"/>
              </a:ext>
            </a:extLst>
          </p:cNvPr>
          <p:cNvSpPr>
            <a:spLocks noGrp="1"/>
          </p:cNvSpPr>
          <p:nvPr>
            <p:ph type="body" idx="43" hasCustomPrompt="1"/>
          </p:nvPr>
        </p:nvSpPr>
        <p:spPr>
          <a:xfrm>
            <a:off x="152400" y="2661302"/>
            <a:ext cx="4023360"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a:t>Click to add source</a:t>
            </a:r>
            <a:endParaRPr lang="en-GB" dirty="0"/>
          </a:p>
        </p:txBody>
      </p:sp>
      <p:sp>
        <p:nvSpPr>
          <p:cNvPr id="16" name="Content Placeholder 7">
            <a:extLst>
              <a:ext uri="{FF2B5EF4-FFF2-40B4-BE49-F238E27FC236}">
                <a16:creationId xmlns:a16="http://schemas.microsoft.com/office/drawing/2014/main" id="{3F1BFBA0-709D-960B-CD1B-3AA3BE48520C}"/>
              </a:ext>
            </a:extLst>
          </p:cNvPr>
          <p:cNvSpPr>
            <a:spLocks noGrp="1"/>
          </p:cNvSpPr>
          <p:nvPr>
            <p:ph sz="quarter" idx="44" hasCustomPrompt="1"/>
          </p:nvPr>
        </p:nvSpPr>
        <p:spPr>
          <a:xfrm>
            <a:off x="4651248" y="1482212"/>
            <a:ext cx="4023360" cy="1297502"/>
          </a:xfrm>
        </p:spPr>
        <p:txBody>
          <a:bodyPr lIns="0" tIns="0" rIns="0" bIns="0">
            <a:noAutofit/>
          </a:bodyPr>
          <a:lstStyle>
            <a:lvl1pPr marL="0" indent="0" algn="ctr">
              <a:buNone/>
              <a:defRPr/>
            </a:lvl1pPr>
            <a:lvl2pPr marL="252000" indent="0" algn="ctr">
              <a:buNone/>
              <a:defRPr/>
            </a:lvl2pPr>
            <a:lvl3pPr marL="0" indent="0" algn="ctr">
              <a:buSzPct val="110000"/>
              <a:buNone/>
              <a:defRPr/>
            </a:lvl3pPr>
          </a:lstStyle>
          <a:p>
            <a:pPr lvl="0"/>
            <a:r>
              <a:rPr lang="en-GB" dirty="0"/>
              <a:t>Click appropriate icon to insert custom data</a:t>
            </a:r>
            <a:endParaRPr lang="en-US" dirty="0"/>
          </a:p>
        </p:txBody>
      </p:sp>
      <p:sp>
        <p:nvSpPr>
          <p:cNvPr id="19" name="Text Placeholder 8">
            <a:extLst>
              <a:ext uri="{FF2B5EF4-FFF2-40B4-BE49-F238E27FC236}">
                <a16:creationId xmlns:a16="http://schemas.microsoft.com/office/drawing/2014/main" id="{2E0722D7-4BC3-B641-FCA1-3F51404614AD}"/>
              </a:ext>
            </a:extLst>
          </p:cNvPr>
          <p:cNvSpPr>
            <a:spLocks noGrp="1"/>
          </p:cNvSpPr>
          <p:nvPr>
            <p:ph type="body" idx="45" hasCustomPrompt="1"/>
          </p:nvPr>
        </p:nvSpPr>
        <p:spPr>
          <a:xfrm>
            <a:off x="4651248" y="2661302"/>
            <a:ext cx="4023360"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20" name="Text Placeholder 8">
            <a:extLst>
              <a:ext uri="{FF2B5EF4-FFF2-40B4-BE49-F238E27FC236}">
                <a16:creationId xmlns:a16="http://schemas.microsoft.com/office/drawing/2014/main" id="{485D3CFF-D5AA-7EFF-1E4E-949C7E71E2C9}"/>
              </a:ext>
            </a:extLst>
          </p:cNvPr>
          <p:cNvSpPr>
            <a:spLocks noGrp="1"/>
          </p:cNvSpPr>
          <p:nvPr>
            <p:ph type="body" idx="20" hasCustomPrompt="1"/>
          </p:nvPr>
        </p:nvSpPr>
        <p:spPr>
          <a:xfrm>
            <a:off x="152399" y="1230212"/>
            <a:ext cx="4023360"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
        <p:nvSpPr>
          <p:cNvPr id="21" name="Text Placeholder 8">
            <a:extLst>
              <a:ext uri="{FF2B5EF4-FFF2-40B4-BE49-F238E27FC236}">
                <a16:creationId xmlns:a16="http://schemas.microsoft.com/office/drawing/2014/main" id="{6884D9D7-37F9-263D-44EF-EAB8987E11AF}"/>
              </a:ext>
            </a:extLst>
          </p:cNvPr>
          <p:cNvSpPr>
            <a:spLocks noGrp="1"/>
          </p:cNvSpPr>
          <p:nvPr>
            <p:ph type="body" idx="46" hasCustomPrompt="1"/>
          </p:nvPr>
        </p:nvSpPr>
        <p:spPr>
          <a:xfrm>
            <a:off x="4651248" y="1230212"/>
            <a:ext cx="4023360"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
        <p:nvSpPr>
          <p:cNvPr id="22" name="Content Placeholder 7">
            <a:extLst>
              <a:ext uri="{FF2B5EF4-FFF2-40B4-BE49-F238E27FC236}">
                <a16:creationId xmlns:a16="http://schemas.microsoft.com/office/drawing/2014/main" id="{B2632AE9-4A0B-4B65-E943-041C6CC3C85F}"/>
              </a:ext>
            </a:extLst>
          </p:cNvPr>
          <p:cNvSpPr>
            <a:spLocks noGrp="1"/>
          </p:cNvSpPr>
          <p:nvPr>
            <p:ph sz="quarter" idx="47" hasCustomPrompt="1"/>
          </p:nvPr>
        </p:nvSpPr>
        <p:spPr>
          <a:xfrm>
            <a:off x="152399" y="3253862"/>
            <a:ext cx="4023360" cy="1297502"/>
          </a:xfrm>
        </p:spPr>
        <p:txBody>
          <a:bodyPr lIns="0" tIns="0" rIns="0" bIns="0">
            <a:noAutofit/>
          </a:bodyPr>
          <a:lstStyle>
            <a:lvl1pPr marL="0" indent="0" algn="ctr">
              <a:buNone/>
              <a:defRPr/>
            </a:lvl1pPr>
            <a:lvl3pPr>
              <a:buSzPct val="110000"/>
              <a:defRPr/>
            </a:lvl3pPr>
          </a:lstStyle>
          <a:p>
            <a:pPr lvl="0"/>
            <a:r>
              <a:rPr lang="en-US" dirty="0"/>
              <a:t>Click appropriate icon to insert custom data</a:t>
            </a:r>
          </a:p>
        </p:txBody>
      </p:sp>
      <p:sp>
        <p:nvSpPr>
          <p:cNvPr id="23" name="Text Placeholder 8">
            <a:extLst>
              <a:ext uri="{FF2B5EF4-FFF2-40B4-BE49-F238E27FC236}">
                <a16:creationId xmlns:a16="http://schemas.microsoft.com/office/drawing/2014/main" id="{83171653-17D6-5373-CE01-05C005AB75A4}"/>
              </a:ext>
            </a:extLst>
          </p:cNvPr>
          <p:cNvSpPr>
            <a:spLocks noGrp="1"/>
          </p:cNvSpPr>
          <p:nvPr>
            <p:ph type="body" idx="48" hasCustomPrompt="1"/>
          </p:nvPr>
        </p:nvSpPr>
        <p:spPr>
          <a:xfrm>
            <a:off x="152400" y="4435851"/>
            <a:ext cx="4023360"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a:t>Click to add source</a:t>
            </a:r>
            <a:endParaRPr lang="en-GB" dirty="0"/>
          </a:p>
        </p:txBody>
      </p:sp>
      <p:sp>
        <p:nvSpPr>
          <p:cNvPr id="24" name="Content Placeholder 7">
            <a:extLst>
              <a:ext uri="{FF2B5EF4-FFF2-40B4-BE49-F238E27FC236}">
                <a16:creationId xmlns:a16="http://schemas.microsoft.com/office/drawing/2014/main" id="{9CE331B2-C1F9-1CAC-0674-0117FD4C0D3E}"/>
              </a:ext>
            </a:extLst>
          </p:cNvPr>
          <p:cNvSpPr>
            <a:spLocks noGrp="1"/>
          </p:cNvSpPr>
          <p:nvPr>
            <p:ph sz="quarter" idx="49" hasCustomPrompt="1"/>
          </p:nvPr>
        </p:nvSpPr>
        <p:spPr>
          <a:xfrm>
            <a:off x="4651248" y="3253862"/>
            <a:ext cx="4023360" cy="1297502"/>
          </a:xfrm>
        </p:spPr>
        <p:txBody>
          <a:bodyPr lIns="0" tIns="0" rIns="0" bIns="0">
            <a:noAutofit/>
          </a:bodyPr>
          <a:lstStyle>
            <a:lvl1pPr marL="0" indent="0" algn="ctr">
              <a:buNone/>
              <a:defRPr/>
            </a:lvl1pPr>
            <a:lvl2pPr marL="252000" indent="0" algn="ctr">
              <a:buNone/>
              <a:defRPr/>
            </a:lvl2pPr>
            <a:lvl3pPr marL="0" indent="0" algn="ctr">
              <a:buSzPct val="110000"/>
              <a:buNone/>
              <a:defRPr/>
            </a:lvl3pPr>
          </a:lstStyle>
          <a:p>
            <a:pPr lvl="0"/>
            <a:r>
              <a:rPr lang="en-GB" dirty="0"/>
              <a:t>Click appropriate icon to insert custom data</a:t>
            </a:r>
            <a:endParaRPr lang="en-US" dirty="0"/>
          </a:p>
        </p:txBody>
      </p:sp>
      <p:sp>
        <p:nvSpPr>
          <p:cNvPr id="28" name="Text Placeholder 8">
            <a:extLst>
              <a:ext uri="{FF2B5EF4-FFF2-40B4-BE49-F238E27FC236}">
                <a16:creationId xmlns:a16="http://schemas.microsoft.com/office/drawing/2014/main" id="{5DEE7DDA-10FF-6248-473E-B014172CA396}"/>
              </a:ext>
            </a:extLst>
          </p:cNvPr>
          <p:cNvSpPr>
            <a:spLocks noGrp="1"/>
          </p:cNvSpPr>
          <p:nvPr>
            <p:ph type="body" idx="50" hasCustomPrompt="1"/>
          </p:nvPr>
        </p:nvSpPr>
        <p:spPr>
          <a:xfrm>
            <a:off x="4651248" y="4435851"/>
            <a:ext cx="4023360"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29" name="Text Placeholder 8">
            <a:extLst>
              <a:ext uri="{FF2B5EF4-FFF2-40B4-BE49-F238E27FC236}">
                <a16:creationId xmlns:a16="http://schemas.microsoft.com/office/drawing/2014/main" id="{4D77A6B6-2229-EF04-6990-D055BB219B68}"/>
              </a:ext>
            </a:extLst>
          </p:cNvPr>
          <p:cNvSpPr>
            <a:spLocks noGrp="1"/>
          </p:cNvSpPr>
          <p:nvPr>
            <p:ph type="body" idx="51" hasCustomPrompt="1"/>
          </p:nvPr>
        </p:nvSpPr>
        <p:spPr>
          <a:xfrm>
            <a:off x="152399" y="3001862"/>
            <a:ext cx="4023360"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
        <p:nvSpPr>
          <p:cNvPr id="30" name="Text Placeholder 8">
            <a:extLst>
              <a:ext uri="{FF2B5EF4-FFF2-40B4-BE49-F238E27FC236}">
                <a16:creationId xmlns:a16="http://schemas.microsoft.com/office/drawing/2014/main" id="{E3B40A07-6DE9-8D89-F23C-19C208E2E734}"/>
              </a:ext>
            </a:extLst>
          </p:cNvPr>
          <p:cNvSpPr>
            <a:spLocks noGrp="1"/>
          </p:cNvSpPr>
          <p:nvPr>
            <p:ph type="body" idx="52" hasCustomPrompt="1"/>
          </p:nvPr>
        </p:nvSpPr>
        <p:spPr>
          <a:xfrm>
            <a:off x="4651248" y="3001862"/>
            <a:ext cx="4023360"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Tree>
    <p:extLst>
      <p:ext uri="{BB962C8B-B14F-4D97-AF65-F5344CB8AC3E}">
        <p14:creationId xmlns:p14="http://schemas.microsoft.com/office/powerpoint/2010/main" val="9433106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 – half slide vertical">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507804264"/>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6" name="Text Placeholder 29">
            <a:extLst>
              <a:ext uri="{FF2B5EF4-FFF2-40B4-BE49-F238E27FC236}">
                <a16:creationId xmlns:a16="http://schemas.microsoft.com/office/drawing/2014/main" id="{212DB5AF-7902-E5A8-B7A0-1130C63FD302}"/>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
        <p:nvSpPr>
          <p:cNvPr id="8" name="Slide Number Placeholder 8">
            <a:extLst>
              <a:ext uri="{FF2B5EF4-FFF2-40B4-BE49-F238E27FC236}">
                <a16:creationId xmlns:a16="http://schemas.microsoft.com/office/drawing/2014/main" id="{EF296DA3-811F-00D0-27C1-CC78191E2363}"/>
              </a:ext>
            </a:extLst>
          </p:cNvPr>
          <p:cNvSpPr>
            <a:spLocks noGrp="1"/>
          </p:cNvSpPr>
          <p:nvPr>
            <p:ph type="sldNum" sz="quarter" idx="16"/>
          </p:nvPr>
        </p:nvSpPr>
        <p:spPr>
          <a:xfrm>
            <a:off x="6927850" y="4774536"/>
            <a:ext cx="2057400" cy="197409"/>
          </a:xfrm>
          <a:prstGeom prst="rect">
            <a:avLst/>
          </a:prstGeom>
        </p:spPr>
        <p:txBody>
          <a:bodyPr vert="horz" lIns="0" tIns="0" rIns="0" bIns="0" rtlCol="0" anchor="b"/>
          <a:lstStyle>
            <a:lvl1pPr>
              <a:defRPr lang="en-GB" smtClean="0"/>
            </a:lvl1pPr>
          </a:lstStyle>
          <a:p>
            <a:pPr algn="r"/>
            <a:fld id="{CC6EE8D8-BDE1-7940-A77B-94F3F186491E}" type="slidenum">
              <a:rPr lang="en-US" smtClean="0"/>
              <a:pPr algn="r"/>
              <a:t>‹#›</a:t>
            </a:fld>
            <a:endParaRPr lang="en-US" dirty="0"/>
          </a:p>
        </p:txBody>
      </p:sp>
      <p:sp>
        <p:nvSpPr>
          <p:cNvPr id="2" name="Text Placeholder 8">
            <a:extLst>
              <a:ext uri="{FF2B5EF4-FFF2-40B4-BE49-F238E27FC236}">
                <a16:creationId xmlns:a16="http://schemas.microsoft.com/office/drawing/2014/main" id="{0D08DE5A-C239-5371-FB89-5355C554E11A}"/>
              </a:ext>
            </a:extLst>
          </p:cNvPr>
          <p:cNvSpPr>
            <a:spLocks noGrp="1"/>
          </p:cNvSpPr>
          <p:nvPr>
            <p:ph type="body" idx="1" hasCustomPrompt="1"/>
          </p:nvPr>
        </p:nvSpPr>
        <p:spPr>
          <a:xfrm>
            <a:off x="152400" y="815036"/>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5" name="Title 1">
            <a:extLst>
              <a:ext uri="{FF2B5EF4-FFF2-40B4-BE49-F238E27FC236}">
                <a16:creationId xmlns:a16="http://schemas.microsoft.com/office/drawing/2014/main" id="{1E0D1E59-3DA3-F40C-C335-DC6F3073FF5A}"/>
              </a:ext>
            </a:extLst>
          </p:cNvPr>
          <p:cNvSpPr>
            <a:spLocks noGrp="1"/>
          </p:cNvSpPr>
          <p:nvPr>
            <p:ph type="title" hasCustomPrompt="1"/>
          </p:nvPr>
        </p:nvSpPr>
        <p:spPr>
          <a:xfrm>
            <a:off x="152400" y="447675"/>
            <a:ext cx="8842248" cy="332212"/>
          </a:xfrm>
        </p:spPr>
        <p:txBody>
          <a:bodyPr vert="horz" tIns="0" rIns="0" anchor="t">
            <a:noAutofit/>
          </a:bodyPr>
          <a:lstStyle>
            <a:lvl1pPr>
              <a:defRPr sz="1800"/>
            </a:lvl1pPr>
          </a:lstStyle>
          <a:p>
            <a:r>
              <a:rPr lang="en-GB" dirty="0"/>
              <a:t>Data slide title</a:t>
            </a:r>
          </a:p>
        </p:txBody>
      </p:sp>
      <p:sp>
        <p:nvSpPr>
          <p:cNvPr id="14" name="Content Placeholder 7">
            <a:extLst>
              <a:ext uri="{FF2B5EF4-FFF2-40B4-BE49-F238E27FC236}">
                <a16:creationId xmlns:a16="http://schemas.microsoft.com/office/drawing/2014/main" id="{2F1175B1-9437-25C4-BE15-B0F77D6E4B07}"/>
              </a:ext>
            </a:extLst>
          </p:cNvPr>
          <p:cNvSpPr>
            <a:spLocks noGrp="1"/>
          </p:cNvSpPr>
          <p:nvPr>
            <p:ph sz="quarter" idx="42" hasCustomPrompt="1"/>
          </p:nvPr>
        </p:nvSpPr>
        <p:spPr>
          <a:xfrm>
            <a:off x="152399" y="1482212"/>
            <a:ext cx="8842248" cy="1297502"/>
          </a:xfrm>
        </p:spPr>
        <p:txBody>
          <a:bodyPr lIns="0" tIns="0" rIns="0" bIns="0">
            <a:noAutofit/>
          </a:bodyPr>
          <a:lstStyle>
            <a:lvl1pPr marL="0" indent="0" algn="ctr">
              <a:buNone/>
              <a:defRPr/>
            </a:lvl1pPr>
            <a:lvl3pPr>
              <a:buSzPct val="110000"/>
              <a:defRPr/>
            </a:lvl3pPr>
          </a:lstStyle>
          <a:p>
            <a:pPr lvl="0"/>
            <a:r>
              <a:rPr lang="en-US" dirty="0"/>
              <a:t>Click appropriate icon to insert custom data</a:t>
            </a:r>
          </a:p>
        </p:txBody>
      </p:sp>
      <p:sp>
        <p:nvSpPr>
          <p:cNvPr id="15" name="Text Placeholder 8">
            <a:extLst>
              <a:ext uri="{FF2B5EF4-FFF2-40B4-BE49-F238E27FC236}">
                <a16:creationId xmlns:a16="http://schemas.microsoft.com/office/drawing/2014/main" id="{BDA1B451-98F3-1D3F-EB48-3A319457B1D4}"/>
              </a:ext>
            </a:extLst>
          </p:cNvPr>
          <p:cNvSpPr>
            <a:spLocks noGrp="1"/>
          </p:cNvSpPr>
          <p:nvPr>
            <p:ph type="body" idx="43" hasCustomPrompt="1"/>
          </p:nvPr>
        </p:nvSpPr>
        <p:spPr>
          <a:xfrm>
            <a:off x="152400" y="2661302"/>
            <a:ext cx="8842248"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a:t>Click to add source</a:t>
            </a:r>
            <a:endParaRPr lang="en-GB" dirty="0"/>
          </a:p>
        </p:txBody>
      </p:sp>
      <p:sp>
        <p:nvSpPr>
          <p:cNvPr id="20" name="Text Placeholder 8">
            <a:extLst>
              <a:ext uri="{FF2B5EF4-FFF2-40B4-BE49-F238E27FC236}">
                <a16:creationId xmlns:a16="http://schemas.microsoft.com/office/drawing/2014/main" id="{485D3CFF-D5AA-7EFF-1E4E-949C7E71E2C9}"/>
              </a:ext>
            </a:extLst>
          </p:cNvPr>
          <p:cNvSpPr>
            <a:spLocks noGrp="1"/>
          </p:cNvSpPr>
          <p:nvPr>
            <p:ph type="body" idx="20" hasCustomPrompt="1"/>
          </p:nvPr>
        </p:nvSpPr>
        <p:spPr>
          <a:xfrm>
            <a:off x="152399" y="1230212"/>
            <a:ext cx="8842248"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
        <p:nvSpPr>
          <p:cNvPr id="22" name="Content Placeholder 7">
            <a:extLst>
              <a:ext uri="{FF2B5EF4-FFF2-40B4-BE49-F238E27FC236}">
                <a16:creationId xmlns:a16="http://schemas.microsoft.com/office/drawing/2014/main" id="{B2632AE9-4A0B-4B65-E943-041C6CC3C85F}"/>
              </a:ext>
            </a:extLst>
          </p:cNvPr>
          <p:cNvSpPr>
            <a:spLocks noGrp="1"/>
          </p:cNvSpPr>
          <p:nvPr>
            <p:ph sz="quarter" idx="47" hasCustomPrompt="1"/>
          </p:nvPr>
        </p:nvSpPr>
        <p:spPr>
          <a:xfrm>
            <a:off x="152399" y="3253862"/>
            <a:ext cx="8842248" cy="1297502"/>
          </a:xfrm>
        </p:spPr>
        <p:txBody>
          <a:bodyPr lIns="0" tIns="0" rIns="0" bIns="0">
            <a:noAutofit/>
          </a:bodyPr>
          <a:lstStyle>
            <a:lvl1pPr marL="0" indent="0" algn="ctr">
              <a:buNone/>
              <a:defRPr/>
            </a:lvl1pPr>
            <a:lvl3pPr>
              <a:buSzPct val="110000"/>
              <a:defRPr/>
            </a:lvl3pPr>
          </a:lstStyle>
          <a:p>
            <a:pPr lvl="0"/>
            <a:r>
              <a:rPr lang="en-US" dirty="0"/>
              <a:t>Click appropriate icon to insert custom data</a:t>
            </a:r>
          </a:p>
        </p:txBody>
      </p:sp>
      <p:sp>
        <p:nvSpPr>
          <p:cNvPr id="23" name="Text Placeholder 8">
            <a:extLst>
              <a:ext uri="{FF2B5EF4-FFF2-40B4-BE49-F238E27FC236}">
                <a16:creationId xmlns:a16="http://schemas.microsoft.com/office/drawing/2014/main" id="{83171653-17D6-5373-CE01-05C005AB75A4}"/>
              </a:ext>
            </a:extLst>
          </p:cNvPr>
          <p:cNvSpPr>
            <a:spLocks noGrp="1"/>
          </p:cNvSpPr>
          <p:nvPr>
            <p:ph type="body" idx="48" hasCustomPrompt="1"/>
          </p:nvPr>
        </p:nvSpPr>
        <p:spPr>
          <a:xfrm>
            <a:off x="152400" y="4435851"/>
            <a:ext cx="8842248"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a:t>Click to add source</a:t>
            </a:r>
            <a:endParaRPr lang="en-GB" dirty="0"/>
          </a:p>
        </p:txBody>
      </p:sp>
      <p:sp>
        <p:nvSpPr>
          <p:cNvPr id="29" name="Text Placeholder 8">
            <a:extLst>
              <a:ext uri="{FF2B5EF4-FFF2-40B4-BE49-F238E27FC236}">
                <a16:creationId xmlns:a16="http://schemas.microsoft.com/office/drawing/2014/main" id="{4D77A6B6-2229-EF04-6990-D055BB219B68}"/>
              </a:ext>
            </a:extLst>
          </p:cNvPr>
          <p:cNvSpPr>
            <a:spLocks noGrp="1"/>
          </p:cNvSpPr>
          <p:nvPr>
            <p:ph type="body" idx="51" hasCustomPrompt="1"/>
          </p:nvPr>
        </p:nvSpPr>
        <p:spPr>
          <a:xfrm>
            <a:off x="152399" y="3001862"/>
            <a:ext cx="8842248"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Tree>
    <p:extLst>
      <p:ext uri="{BB962C8B-B14F-4D97-AF65-F5344CB8AC3E}">
        <p14:creationId xmlns:p14="http://schemas.microsoft.com/office/powerpoint/2010/main" val="1894432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0:50 - Text / Char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538313721"/>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9" name="Text Placeholder 8">
            <a:extLst>
              <a:ext uri="{FF2B5EF4-FFF2-40B4-BE49-F238E27FC236}">
                <a16:creationId xmlns:a16="http://schemas.microsoft.com/office/drawing/2014/main" id="{09EBC000-7FAE-C3AF-4628-88977F7CE950}"/>
              </a:ext>
            </a:extLst>
          </p:cNvPr>
          <p:cNvSpPr>
            <a:spLocks noGrp="1"/>
          </p:cNvSpPr>
          <p:nvPr>
            <p:ph type="body" idx="1" hasCustomPrompt="1"/>
          </p:nvPr>
        </p:nvSpPr>
        <p:spPr>
          <a:xfrm>
            <a:off x="152400" y="815993"/>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11" name="Title 1">
            <a:extLst>
              <a:ext uri="{FF2B5EF4-FFF2-40B4-BE49-F238E27FC236}">
                <a16:creationId xmlns:a16="http://schemas.microsoft.com/office/drawing/2014/main" id="{D14CC2B7-EB2F-D3AC-433A-1A01AF6326FA}"/>
              </a:ext>
            </a:extLst>
          </p:cNvPr>
          <p:cNvSpPr>
            <a:spLocks noGrp="1"/>
          </p:cNvSpPr>
          <p:nvPr>
            <p:ph type="title" hasCustomPrompt="1"/>
          </p:nvPr>
        </p:nvSpPr>
        <p:spPr>
          <a:xfrm>
            <a:off x="152400" y="447675"/>
            <a:ext cx="8842248" cy="329971"/>
          </a:xfrm>
        </p:spPr>
        <p:txBody>
          <a:bodyPr vert="horz" tIns="0" rIns="0" anchor="t">
            <a:noAutofit/>
          </a:bodyPr>
          <a:lstStyle>
            <a:lvl1pPr>
              <a:defRPr sz="1800"/>
            </a:lvl1pPr>
          </a:lstStyle>
          <a:p>
            <a:r>
              <a:rPr lang="en-GB" dirty="0"/>
              <a:t>Data slide title</a:t>
            </a:r>
          </a:p>
        </p:txBody>
      </p:sp>
      <p:sp>
        <p:nvSpPr>
          <p:cNvPr id="16" name="Content Placeholder 7">
            <a:extLst>
              <a:ext uri="{FF2B5EF4-FFF2-40B4-BE49-F238E27FC236}">
                <a16:creationId xmlns:a16="http://schemas.microsoft.com/office/drawing/2014/main" id="{C5DCEE9B-C96E-27E4-0643-021F27509990}"/>
              </a:ext>
            </a:extLst>
          </p:cNvPr>
          <p:cNvSpPr>
            <a:spLocks noGrp="1"/>
          </p:cNvSpPr>
          <p:nvPr>
            <p:ph sz="quarter" idx="44"/>
          </p:nvPr>
        </p:nvSpPr>
        <p:spPr>
          <a:xfrm>
            <a:off x="4648200" y="1230213"/>
            <a:ext cx="4343400" cy="3321150"/>
          </a:xfrm>
        </p:spPr>
        <p:txBody>
          <a:bodyPr lIns="0" tIns="0" rIns="0" bIns="0">
            <a:noAutofit/>
          </a:bodyPr>
          <a:lstStyle>
            <a:lvl3pPr>
              <a:buSzPct val="110000"/>
              <a:defRPr/>
            </a:lvl3pPr>
          </a:lstStyle>
          <a:p>
            <a:pPr lvl="0"/>
            <a:r>
              <a:rPr lang="en-GB" dirty="0"/>
              <a:t>Click to edit Master text styles</a:t>
            </a:r>
          </a:p>
          <a:p>
            <a:pPr lvl="1"/>
            <a:r>
              <a:rPr lang="en-GB" dirty="0"/>
              <a:t>Second level</a:t>
            </a:r>
          </a:p>
        </p:txBody>
      </p:sp>
      <p:sp>
        <p:nvSpPr>
          <p:cNvPr id="5" name="Text Placeholder 8">
            <a:extLst>
              <a:ext uri="{FF2B5EF4-FFF2-40B4-BE49-F238E27FC236}">
                <a16:creationId xmlns:a16="http://schemas.microsoft.com/office/drawing/2014/main" id="{93D2843C-5A04-C973-57F3-3CE976A7B0B2}"/>
              </a:ext>
            </a:extLst>
          </p:cNvPr>
          <p:cNvSpPr>
            <a:spLocks noGrp="1"/>
          </p:cNvSpPr>
          <p:nvPr>
            <p:ph type="body" idx="45" hasCustomPrompt="1"/>
          </p:nvPr>
        </p:nvSpPr>
        <p:spPr>
          <a:xfrm>
            <a:off x="4648200" y="4435850"/>
            <a:ext cx="4343400"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6" name="Text Placeholder 29">
            <a:extLst>
              <a:ext uri="{FF2B5EF4-FFF2-40B4-BE49-F238E27FC236}">
                <a16:creationId xmlns:a16="http://schemas.microsoft.com/office/drawing/2014/main" id="{212DB5AF-7902-E5A8-B7A0-1130C63FD302}"/>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
        <p:nvSpPr>
          <p:cNvPr id="8" name="Slide Number Placeholder 8">
            <a:extLst>
              <a:ext uri="{FF2B5EF4-FFF2-40B4-BE49-F238E27FC236}">
                <a16:creationId xmlns:a16="http://schemas.microsoft.com/office/drawing/2014/main" id="{EF296DA3-811F-00D0-27C1-CC78191E2363}"/>
              </a:ext>
            </a:extLst>
          </p:cNvPr>
          <p:cNvSpPr>
            <a:spLocks noGrp="1"/>
          </p:cNvSpPr>
          <p:nvPr>
            <p:ph type="sldNum" sz="quarter" idx="16"/>
          </p:nvPr>
        </p:nvSpPr>
        <p:spPr>
          <a:xfrm>
            <a:off x="6927850" y="4774536"/>
            <a:ext cx="2057400" cy="197409"/>
          </a:xfrm>
          <a:prstGeom prst="rect">
            <a:avLst/>
          </a:prstGeom>
        </p:spPr>
        <p:txBody>
          <a:bodyPr vert="horz" lIns="0" tIns="0" rIns="0" bIns="0" rtlCol="0" anchor="b"/>
          <a:lstStyle>
            <a:lvl1pPr>
              <a:defRPr lang="en-GB" smtClean="0"/>
            </a:lvl1pPr>
          </a:lstStyle>
          <a:p>
            <a:pPr algn="r"/>
            <a:fld id="{CC6EE8D8-BDE1-7940-A77B-94F3F186491E}" type="slidenum">
              <a:rPr lang="en-US" smtClean="0"/>
              <a:pPr algn="r"/>
              <a:t>‹#›</a:t>
            </a:fld>
            <a:endParaRPr lang="en-US" dirty="0"/>
          </a:p>
        </p:txBody>
      </p:sp>
      <p:sp>
        <p:nvSpPr>
          <p:cNvPr id="2" name="Text Placeholder 29">
            <a:extLst>
              <a:ext uri="{FF2B5EF4-FFF2-40B4-BE49-F238E27FC236}">
                <a16:creationId xmlns:a16="http://schemas.microsoft.com/office/drawing/2014/main" id="{C57D3CEE-5659-1843-976E-0394BC49D844}"/>
              </a:ext>
            </a:extLst>
          </p:cNvPr>
          <p:cNvSpPr>
            <a:spLocks noGrp="1"/>
          </p:cNvSpPr>
          <p:nvPr>
            <p:ph type="body" sz="quarter" idx="46"/>
          </p:nvPr>
        </p:nvSpPr>
        <p:spPr>
          <a:xfrm>
            <a:off x="152400" y="1230213"/>
            <a:ext cx="4343400" cy="3321150"/>
          </a:xfrm>
        </p:spPr>
        <p:txBody>
          <a:bodyPr lIns="0" tIns="0" rIns="0" bIns="0">
            <a:noAutofit/>
          </a:bodyPr>
          <a:lstStyle>
            <a:lvl3pPr>
              <a:buSzPct val="110000"/>
              <a:defRPr/>
            </a:lvl3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38377961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2 - Text / Char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70734931"/>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9" name="Text Placeholder 8">
            <a:extLst>
              <a:ext uri="{FF2B5EF4-FFF2-40B4-BE49-F238E27FC236}">
                <a16:creationId xmlns:a16="http://schemas.microsoft.com/office/drawing/2014/main" id="{09EBC000-7FAE-C3AF-4628-88977F7CE950}"/>
              </a:ext>
            </a:extLst>
          </p:cNvPr>
          <p:cNvSpPr>
            <a:spLocks noGrp="1"/>
          </p:cNvSpPr>
          <p:nvPr>
            <p:ph type="body" idx="1" hasCustomPrompt="1"/>
          </p:nvPr>
        </p:nvSpPr>
        <p:spPr>
          <a:xfrm>
            <a:off x="152400" y="815993"/>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11" name="Title 1">
            <a:extLst>
              <a:ext uri="{FF2B5EF4-FFF2-40B4-BE49-F238E27FC236}">
                <a16:creationId xmlns:a16="http://schemas.microsoft.com/office/drawing/2014/main" id="{D14CC2B7-EB2F-D3AC-433A-1A01AF6326FA}"/>
              </a:ext>
            </a:extLst>
          </p:cNvPr>
          <p:cNvSpPr>
            <a:spLocks noGrp="1"/>
          </p:cNvSpPr>
          <p:nvPr>
            <p:ph type="title" hasCustomPrompt="1"/>
          </p:nvPr>
        </p:nvSpPr>
        <p:spPr>
          <a:xfrm>
            <a:off x="152400" y="447675"/>
            <a:ext cx="8842248" cy="329971"/>
          </a:xfrm>
        </p:spPr>
        <p:txBody>
          <a:bodyPr vert="horz" tIns="0" rIns="0" anchor="t">
            <a:noAutofit/>
          </a:bodyPr>
          <a:lstStyle>
            <a:lvl1pPr>
              <a:defRPr sz="1800"/>
            </a:lvl1pPr>
          </a:lstStyle>
          <a:p>
            <a:r>
              <a:rPr lang="en-GB" dirty="0"/>
              <a:t>Data slide title</a:t>
            </a:r>
          </a:p>
        </p:txBody>
      </p:sp>
      <p:sp>
        <p:nvSpPr>
          <p:cNvPr id="6" name="Text Placeholder 29">
            <a:extLst>
              <a:ext uri="{FF2B5EF4-FFF2-40B4-BE49-F238E27FC236}">
                <a16:creationId xmlns:a16="http://schemas.microsoft.com/office/drawing/2014/main" id="{212DB5AF-7902-E5A8-B7A0-1130C63FD302}"/>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
        <p:nvSpPr>
          <p:cNvPr id="8" name="Slide Number Placeholder 8">
            <a:extLst>
              <a:ext uri="{FF2B5EF4-FFF2-40B4-BE49-F238E27FC236}">
                <a16:creationId xmlns:a16="http://schemas.microsoft.com/office/drawing/2014/main" id="{EF296DA3-811F-00D0-27C1-CC78191E2363}"/>
              </a:ext>
            </a:extLst>
          </p:cNvPr>
          <p:cNvSpPr>
            <a:spLocks noGrp="1"/>
          </p:cNvSpPr>
          <p:nvPr>
            <p:ph type="sldNum" sz="quarter" idx="16"/>
          </p:nvPr>
        </p:nvSpPr>
        <p:spPr>
          <a:xfrm>
            <a:off x="6927850" y="4774536"/>
            <a:ext cx="2057400" cy="197409"/>
          </a:xfrm>
          <a:prstGeom prst="rect">
            <a:avLst/>
          </a:prstGeom>
        </p:spPr>
        <p:txBody>
          <a:bodyPr vert="horz" lIns="0" tIns="0" rIns="0" bIns="0" rtlCol="0" anchor="b"/>
          <a:lstStyle>
            <a:lvl1pPr>
              <a:defRPr lang="en-GB" smtClean="0"/>
            </a:lvl1pPr>
          </a:lstStyle>
          <a:p>
            <a:pPr algn="r"/>
            <a:fld id="{CC6EE8D8-BDE1-7940-A77B-94F3F186491E}" type="slidenum">
              <a:rPr lang="en-US" smtClean="0"/>
              <a:pPr algn="r"/>
              <a:t>‹#›</a:t>
            </a:fld>
            <a:endParaRPr lang="en-US" dirty="0"/>
          </a:p>
        </p:txBody>
      </p:sp>
      <p:sp>
        <p:nvSpPr>
          <p:cNvPr id="7" name="Content Placeholder 7">
            <a:extLst>
              <a:ext uri="{FF2B5EF4-FFF2-40B4-BE49-F238E27FC236}">
                <a16:creationId xmlns:a16="http://schemas.microsoft.com/office/drawing/2014/main" id="{6897704A-0323-D7E2-680E-0A48D80ED1B9}"/>
              </a:ext>
            </a:extLst>
          </p:cNvPr>
          <p:cNvSpPr>
            <a:spLocks noGrp="1"/>
          </p:cNvSpPr>
          <p:nvPr>
            <p:ph sz="quarter" idx="44" hasCustomPrompt="1"/>
          </p:nvPr>
        </p:nvSpPr>
        <p:spPr>
          <a:xfrm>
            <a:off x="3146299" y="1482211"/>
            <a:ext cx="5848349" cy="3074292"/>
          </a:xfrm>
        </p:spPr>
        <p:txBody>
          <a:bodyPr lIns="0" tIns="0" rIns="0" bIns="0">
            <a:noAutofit/>
          </a:bodyPr>
          <a:lstStyle>
            <a:lvl1pPr marL="0" indent="0" algn="ctr">
              <a:buNone/>
              <a:defRPr/>
            </a:lvl1pPr>
            <a:lvl2pPr marL="252000" indent="0" algn="ctr">
              <a:buNone/>
              <a:defRPr/>
            </a:lvl2pPr>
            <a:lvl3pPr marL="0" indent="0" algn="ctr">
              <a:buSzPct val="110000"/>
              <a:buNone/>
              <a:defRPr/>
            </a:lvl3pPr>
          </a:lstStyle>
          <a:p>
            <a:pPr lvl="0"/>
            <a:r>
              <a:rPr lang="en-GB" dirty="0"/>
              <a:t>Click appropriate icon to insert custom data</a:t>
            </a:r>
            <a:endParaRPr lang="en-US" dirty="0"/>
          </a:p>
        </p:txBody>
      </p:sp>
      <p:sp>
        <p:nvSpPr>
          <p:cNvPr id="10" name="Text Placeholder 8">
            <a:extLst>
              <a:ext uri="{FF2B5EF4-FFF2-40B4-BE49-F238E27FC236}">
                <a16:creationId xmlns:a16="http://schemas.microsoft.com/office/drawing/2014/main" id="{65306B4C-127F-2AAB-E5F1-D96DEB2D2922}"/>
              </a:ext>
            </a:extLst>
          </p:cNvPr>
          <p:cNvSpPr>
            <a:spLocks noGrp="1"/>
          </p:cNvSpPr>
          <p:nvPr>
            <p:ph type="body" idx="45" hasCustomPrompt="1"/>
          </p:nvPr>
        </p:nvSpPr>
        <p:spPr>
          <a:xfrm>
            <a:off x="3143250" y="4435850"/>
            <a:ext cx="5848349"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12" name="Text Placeholder 8">
            <a:extLst>
              <a:ext uri="{FF2B5EF4-FFF2-40B4-BE49-F238E27FC236}">
                <a16:creationId xmlns:a16="http://schemas.microsoft.com/office/drawing/2014/main" id="{8530F61E-A376-1D97-3CAA-CF3F52FEF149}"/>
              </a:ext>
            </a:extLst>
          </p:cNvPr>
          <p:cNvSpPr>
            <a:spLocks noGrp="1"/>
          </p:cNvSpPr>
          <p:nvPr>
            <p:ph type="body" idx="46" hasCustomPrompt="1"/>
          </p:nvPr>
        </p:nvSpPr>
        <p:spPr>
          <a:xfrm>
            <a:off x="3146299" y="1230212"/>
            <a:ext cx="5848349"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
        <p:nvSpPr>
          <p:cNvPr id="13" name="Text Placeholder 29">
            <a:extLst>
              <a:ext uri="{FF2B5EF4-FFF2-40B4-BE49-F238E27FC236}">
                <a16:creationId xmlns:a16="http://schemas.microsoft.com/office/drawing/2014/main" id="{15F2526B-6231-3535-455B-07472C54AE41}"/>
              </a:ext>
            </a:extLst>
          </p:cNvPr>
          <p:cNvSpPr>
            <a:spLocks noGrp="1"/>
          </p:cNvSpPr>
          <p:nvPr>
            <p:ph type="body" sz="quarter" idx="47"/>
          </p:nvPr>
        </p:nvSpPr>
        <p:spPr>
          <a:xfrm>
            <a:off x="152400" y="1230212"/>
            <a:ext cx="2557464" cy="3321150"/>
          </a:xfrm>
        </p:spPr>
        <p:txBody>
          <a:bodyPr lIns="0" tIns="0" rIns="0" bIns="0">
            <a:noAutofit/>
          </a:bodyPr>
          <a:lstStyle>
            <a:lvl3pPr>
              <a:buSzPct val="110000"/>
              <a:defRPr/>
            </a:lvl3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41688332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2 - Text / 2x Char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419867745"/>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6" name="Text Placeholder 29">
            <a:extLst>
              <a:ext uri="{FF2B5EF4-FFF2-40B4-BE49-F238E27FC236}">
                <a16:creationId xmlns:a16="http://schemas.microsoft.com/office/drawing/2014/main" id="{212DB5AF-7902-E5A8-B7A0-1130C63FD302}"/>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
        <p:nvSpPr>
          <p:cNvPr id="8" name="Slide Number Placeholder 8">
            <a:extLst>
              <a:ext uri="{FF2B5EF4-FFF2-40B4-BE49-F238E27FC236}">
                <a16:creationId xmlns:a16="http://schemas.microsoft.com/office/drawing/2014/main" id="{EF296DA3-811F-00D0-27C1-CC78191E2363}"/>
              </a:ext>
            </a:extLst>
          </p:cNvPr>
          <p:cNvSpPr>
            <a:spLocks noGrp="1"/>
          </p:cNvSpPr>
          <p:nvPr>
            <p:ph type="sldNum" sz="quarter" idx="16"/>
          </p:nvPr>
        </p:nvSpPr>
        <p:spPr>
          <a:xfrm>
            <a:off x="6927850" y="4774536"/>
            <a:ext cx="2057400" cy="197409"/>
          </a:xfrm>
          <a:prstGeom prst="rect">
            <a:avLst/>
          </a:prstGeom>
        </p:spPr>
        <p:txBody>
          <a:bodyPr vert="horz" lIns="0" tIns="0" rIns="0" bIns="0" rtlCol="0" anchor="b"/>
          <a:lstStyle>
            <a:lvl1pPr>
              <a:defRPr lang="en-GB" smtClean="0"/>
            </a:lvl1pPr>
          </a:lstStyle>
          <a:p>
            <a:pPr algn="r"/>
            <a:fld id="{CC6EE8D8-BDE1-7940-A77B-94F3F186491E}" type="slidenum">
              <a:rPr lang="en-US" smtClean="0"/>
              <a:pPr algn="r"/>
              <a:t>‹#›</a:t>
            </a:fld>
            <a:endParaRPr lang="en-US" dirty="0"/>
          </a:p>
        </p:txBody>
      </p:sp>
      <p:sp>
        <p:nvSpPr>
          <p:cNvPr id="2" name="Text Placeholder 8">
            <a:extLst>
              <a:ext uri="{FF2B5EF4-FFF2-40B4-BE49-F238E27FC236}">
                <a16:creationId xmlns:a16="http://schemas.microsoft.com/office/drawing/2014/main" id="{DFF46160-5785-61D1-8DB0-D61007B8A294}"/>
              </a:ext>
            </a:extLst>
          </p:cNvPr>
          <p:cNvSpPr>
            <a:spLocks noGrp="1"/>
          </p:cNvSpPr>
          <p:nvPr>
            <p:ph type="body" idx="1" hasCustomPrompt="1"/>
          </p:nvPr>
        </p:nvSpPr>
        <p:spPr>
          <a:xfrm>
            <a:off x="152400" y="815993"/>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5" name="Title 1">
            <a:extLst>
              <a:ext uri="{FF2B5EF4-FFF2-40B4-BE49-F238E27FC236}">
                <a16:creationId xmlns:a16="http://schemas.microsoft.com/office/drawing/2014/main" id="{DCA74C2B-678D-EFEE-1B92-1C4765884341}"/>
              </a:ext>
            </a:extLst>
          </p:cNvPr>
          <p:cNvSpPr>
            <a:spLocks noGrp="1"/>
          </p:cNvSpPr>
          <p:nvPr>
            <p:ph type="title" hasCustomPrompt="1"/>
          </p:nvPr>
        </p:nvSpPr>
        <p:spPr>
          <a:xfrm>
            <a:off x="152400" y="447675"/>
            <a:ext cx="8842248" cy="329971"/>
          </a:xfrm>
        </p:spPr>
        <p:txBody>
          <a:bodyPr vert="horz" tIns="0" rIns="0" anchor="t">
            <a:noAutofit/>
          </a:bodyPr>
          <a:lstStyle>
            <a:lvl1pPr>
              <a:defRPr sz="1800"/>
            </a:lvl1pPr>
          </a:lstStyle>
          <a:p>
            <a:r>
              <a:rPr lang="en-GB" dirty="0"/>
              <a:t>Data slide title</a:t>
            </a:r>
          </a:p>
        </p:txBody>
      </p:sp>
      <p:sp>
        <p:nvSpPr>
          <p:cNvPr id="14" name="Content Placeholder 7">
            <a:extLst>
              <a:ext uri="{FF2B5EF4-FFF2-40B4-BE49-F238E27FC236}">
                <a16:creationId xmlns:a16="http://schemas.microsoft.com/office/drawing/2014/main" id="{BF7A4641-209F-FEB3-889B-581807AA138F}"/>
              </a:ext>
            </a:extLst>
          </p:cNvPr>
          <p:cNvSpPr>
            <a:spLocks noGrp="1"/>
          </p:cNvSpPr>
          <p:nvPr>
            <p:ph sz="quarter" idx="44" hasCustomPrompt="1"/>
          </p:nvPr>
        </p:nvSpPr>
        <p:spPr>
          <a:xfrm>
            <a:off x="2923228" y="1482211"/>
            <a:ext cx="2929028" cy="3074292"/>
          </a:xfrm>
        </p:spPr>
        <p:txBody>
          <a:bodyPr lIns="0" tIns="0" rIns="0" bIns="0">
            <a:noAutofit/>
          </a:bodyPr>
          <a:lstStyle>
            <a:lvl1pPr marL="0" indent="0" algn="ctr">
              <a:buNone/>
              <a:defRPr/>
            </a:lvl1pPr>
            <a:lvl2pPr marL="252000" indent="0" algn="ctr">
              <a:buNone/>
              <a:defRPr/>
            </a:lvl2pPr>
            <a:lvl3pPr marL="0" indent="0" algn="ctr">
              <a:buSzPct val="110000"/>
              <a:buNone/>
              <a:defRPr/>
            </a:lvl3pPr>
          </a:lstStyle>
          <a:p>
            <a:pPr lvl="0"/>
            <a:r>
              <a:rPr lang="en-GB" dirty="0"/>
              <a:t>Click appropriate icon to insert custom data</a:t>
            </a:r>
            <a:endParaRPr lang="en-US" dirty="0"/>
          </a:p>
        </p:txBody>
      </p:sp>
      <p:sp>
        <p:nvSpPr>
          <p:cNvPr id="15" name="Text Placeholder 8">
            <a:extLst>
              <a:ext uri="{FF2B5EF4-FFF2-40B4-BE49-F238E27FC236}">
                <a16:creationId xmlns:a16="http://schemas.microsoft.com/office/drawing/2014/main" id="{18A5DE4B-8EA0-01B5-15FA-88AEE808735C}"/>
              </a:ext>
            </a:extLst>
          </p:cNvPr>
          <p:cNvSpPr>
            <a:spLocks noGrp="1"/>
          </p:cNvSpPr>
          <p:nvPr>
            <p:ph type="body" idx="45" hasCustomPrompt="1"/>
          </p:nvPr>
        </p:nvSpPr>
        <p:spPr>
          <a:xfrm>
            <a:off x="2923227" y="4435850"/>
            <a:ext cx="2929029"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16" name="Text Placeholder 8">
            <a:extLst>
              <a:ext uri="{FF2B5EF4-FFF2-40B4-BE49-F238E27FC236}">
                <a16:creationId xmlns:a16="http://schemas.microsoft.com/office/drawing/2014/main" id="{EEF35E0A-8A5C-7C13-A1D0-33B30EC2B65A}"/>
              </a:ext>
            </a:extLst>
          </p:cNvPr>
          <p:cNvSpPr>
            <a:spLocks noGrp="1"/>
          </p:cNvSpPr>
          <p:nvPr>
            <p:ph type="body" idx="46" hasCustomPrompt="1"/>
          </p:nvPr>
        </p:nvSpPr>
        <p:spPr>
          <a:xfrm>
            <a:off x="2923228" y="1230212"/>
            <a:ext cx="2929028"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
        <p:nvSpPr>
          <p:cNvPr id="17" name="Text Placeholder 29">
            <a:extLst>
              <a:ext uri="{FF2B5EF4-FFF2-40B4-BE49-F238E27FC236}">
                <a16:creationId xmlns:a16="http://schemas.microsoft.com/office/drawing/2014/main" id="{60771A1A-ADA2-9D36-F034-2BBDAA660381}"/>
              </a:ext>
            </a:extLst>
          </p:cNvPr>
          <p:cNvSpPr>
            <a:spLocks noGrp="1"/>
          </p:cNvSpPr>
          <p:nvPr>
            <p:ph type="body" sz="quarter" idx="47"/>
          </p:nvPr>
        </p:nvSpPr>
        <p:spPr>
          <a:xfrm>
            <a:off x="152400" y="1230212"/>
            <a:ext cx="2557464" cy="3321150"/>
          </a:xfrm>
        </p:spPr>
        <p:txBody>
          <a:bodyPr lIns="0" tIns="0" rIns="0" bIns="0">
            <a:noAutofit/>
          </a:bodyPr>
          <a:lstStyle>
            <a:lvl3pPr>
              <a:buSzPct val="110000"/>
              <a:defRPr/>
            </a:lvl3pPr>
          </a:lstStyle>
          <a:p>
            <a:pPr lvl="0"/>
            <a:r>
              <a:rPr lang="en-GB" dirty="0"/>
              <a:t>Click to edit Master text styles</a:t>
            </a:r>
          </a:p>
          <a:p>
            <a:pPr lvl="1"/>
            <a:r>
              <a:rPr lang="en-GB" dirty="0"/>
              <a:t>Second level</a:t>
            </a:r>
          </a:p>
        </p:txBody>
      </p:sp>
      <p:sp>
        <p:nvSpPr>
          <p:cNvPr id="18" name="Content Placeholder 7">
            <a:extLst>
              <a:ext uri="{FF2B5EF4-FFF2-40B4-BE49-F238E27FC236}">
                <a16:creationId xmlns:a16="http://schemas.microsoft.com/office/drawing/2014/main" id="{02440001-F93A-5CF4-D97F-218ADF903337}"/>
              </a:ext>
            </a:extLst>
          </p:cNvPr>
          <p:cNvSpPr>
            <a:spLocks noGrp="1"/>
          </p:cNvSpPr>
          <p:nvPr>
            <p:ph sz="quarter" idx="48" hasCustomPrompt="1"/>
          </p:nvPr>
        </p:nvSpPr>
        <p:spPr>
          <a:xfrm>
            <a:off x="6065620" y="1482211"/>
            <a:ext cx="2929028" cy="3074292"/>
          </a:xfrm>
        </p:spPr>
        <p:txBody>
          <a:bodyPr lIns="0" tIns="0" rIns="0" bIns="0">
            <a:noAutofit/>
          </a:bodyPr>
          <a:lstStyle>
            <a:lvl1pPr marL="0" indent="0" algn="ctr">
              <a:buNone/>
              <a:defRPr/>
            </a:lvl1pPr>
            <a:lvl2pPr marL="252000" indent="0" algn="ctr">
              <a:buNone/>
              <a:defRPr/>
            </a:lvl2pPr>
            <a:lvl3pPr marL="0" indent="0" algn="ctr">
              <a:buSzPct val="110000"/>
              <a:buNone/>
              <a:defRPr/>
            </a:lvl3pPr>
          </a:lstStyle>
          <a:p>
            <a:pPr lvl="0"/>
            <a:r>
              <a:rPr lang="en-GB" dirty="0"/>
              <a:t>Click appropriate icon to insert custom data</a:t>
            </a:r>
            <a:endParaRPr lang="en-US" dirty="0"/>
          </a:p>
        </p:txBody>
      </p:sp>
      <p:sp>
        <p:nvSpPr>
          <p:cNvPr id="19" name="Text Placeholder 8">
            <a:extLst>
              <a:ext uri="{FF2B5EF4-FFF2-40B4-BE49-F238E27FC236}">
                <a16:creationId xmlns:a16="http://schemas.microsoft.com/office/drawing/2014/main" id="{6524A50C-3494-FA40-0047-7E1C58734D1F}"/>
              </a:ext>
            </a:extLst>
          </p:cNvPr>
          <p:cNvSpPr>
            <a:spLocks noGrp="1"/>
          </p:cNvSpPr>
          <p:nvPr>
            <p:ph type="body" idx="49" hasCustomPrompt="1"/>
          </p:nvPr>
        </p:nvSpPr>
        <p:spPr>
          <a:xfrm>
            <a:off x="6065620" y="1230212"/>
            <a:ext cx="2929028"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
        <p:nvSpPr>
          <p:cNvPr id="20" name="Text Placeholder 8">
            <a:extLst>
              <a:ext uri="{FF2B5EF4-FFF2-40B4-BE49-F238E27FC236}">
                <a16:creationId xmlns:a16="http://schemas.microsoft.com/office/drawing/2014/main" id="{8787FF76-4EED-1F89-B98A-E13E1C4BE25E}"/>
              </a:ext>
            </a:extLst>
          </p:cNvPr>
          <p:cNvSpPr>
            <a:spLocks noGrp="1"/>
          </p:cNvSpPr>
          <p:nvPr>
            <p:ph type="body" idx="50" hasCustomPrompt="1"/>
          </p:nvPr>
        </p:nvSpPr>
        <p:spPr>
          <a:xfrm>
            <a:off x="6065619" y="4435850"/>
            <a:ext cx="2929029"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Tree>
    <p:extLst>
      <p:ext uri="{BB962C8B-B14F-4D97-AF65-F5344CB8AC3E}">
        <p14:creationId xmlns:p14="http://schemas.microsoft.com/office/powerpoint/2010/main" val="1893531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ry &amp; Text - 2 Column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783717875"/>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25" name="Slide Number Placeholder 8">
            <a:extLst>
              <a:ext uri="{FF2B5EF4-FFF2-40B4-BE49-F238E27FC236}">
                <a16:creationId xmlns:a16="http://schemas.microsoft.com/office/drawing/2014/main" id="{4D45F18E-CDEB-B9B8-869A-F5182B8DB8DD}"/>
              </a:ext>
            </a:extLst>
          </p:cNvPr>
          <p:cNvSpPr>
            <a:spLocks noGrp="1"/>
          </p:cNvSpPr>
          <p:nvPr>
            <p:ph type="sldNum" sz="quarter" idx="16"/>
          </p:nvPr>
        </p:nvSpPr>
        <p:spPr>
          <a:xfrm>
            <a:off x="6927850" y="4771920"/>
            <a:ext cx="2057400" cy="200025"/>
          </a:xfrm>
        </p:spPr>
        <p:txBody>
          <a:bodyPr/>
          <a:lstStyle/>
          <a:p>
            <a:fld id="{CC6EE8D8-BDE1-7940-A77B-94F3F186491E}" type="slidenum">
              <a:rPr lang="en-GB" smtClean="0"/>
              <a:pPr/>
              <a:t>‹#›</a:t>
            </a:fld>
            <a:endParaRPr lang="en-GB" dirty="0"/>
          </a:p>
        </p:txBody>
      </p:sp>
      <p:sp>
        <p:nvSpPr>
          <p:cNvPr id="2" name="Text Placeholder 8">
            <a:extLst>
              <a:ext uri="{FF2B5EF4-FFF2-40B4-BE49-F238E27FC236}">
                <a16:creationId xmlns:a16="http://schemas.microsoft.com/office/drawing/2014/main" id="{69484FED-8AEF-4FCB-958F-D6F33D6E7942}"/>
              </a:ext>
            </a:extLst>
          </p:cNvPr>
          <p:cNvSpPr>
            <a:spLocks noGrp="1"/>
          </p:cNvSpPr>
          <p:nvPr>
            <p:ph type="body" idx="20" hasCustomPrompt="1"/>
          </p:nvPr>
        </p:nvSpPr>
        <p:spPr>
          <a:xfrm>
            <a:off x="920750" y="2576513"/>
            <a:ext cx="2854325" cy="252000"/>
          </a:xfrm>
          <a:prstGeom prst="rect">
            <a:avLst/>
          </a:prstGeom>
        </p:spPr>
        <p:txBody>
          <a:bodyPr lIns="0" tIns="0" rIns="0" bIns="0" anchor="t">
            <a:noAutofit/>
          </a:bodyPr>
          <a:lstStyle>
            <a:lvl1pPr marL="0" indent="0">
              <a:lnSpc>
                <a:spcPct val="90000"/>
              </a:lnSpc>
              <a:buNone/>
              <a:defRPr sz="1400" b="1">
                <a:solidFill>
                  <a:srgbClr val="0923FF"/>
                </a:solidFill>
              </a:defRPr>
            </a:lvl1pPr>
          </a:lstStyle>
          <a:p>
            <a:r>
              <a:rPr lang="en-GB" dirty="0"/>
              <a:t>Column heading</a:t>
            </a:r>
          </a:p>
        </p:txBody>
      </p:sp>
      <p:sp>
        <p:nvSpPr>
          <p:cNvPr id="12" name="Text Placeholder 8">
            <a:extLst>
              <a:ext uri="{FF2B5EF4-FFF2-40B4-BE49-F238E27FC236}">
                <a16:creationId xmlns:a16="http://schemas.microsoft.com/office/drawing/2014/main" id="{4A1275F1-FBC6-1D34-2D6E-991A6794D50E}"/>
              </a:ext>
            </a:extLst>
          </p:cNvPr>
          <p:cNvSpPr>
            <a:spLocks noGrp="1"/>
          </p:cNvSpPr>
          <p:nvPr>
            <p:ph type="body" idx="29" hasCustomPrompt="1"/>
          </p:nvPr>
        </p:nvSpPr>
        <p:spPr>
          <a:xfrm>
            <a:off x="5370830" y="2576513"/>
            <a:ext cx="2854325" cy="252000"/>
          </a:xfrm>
          <a:prstGeom prst="rect">
            <a:avLst/>
          </a:prstGeom>
        </p:spPr>
        <p:txBody>
          <a:bodyPr lIns="0" tIns="0" rIns="0" bIns="0" anchor="t">
            <a:noAutofit/>
          </a:bodyPr>
          <a:lstStyle>
            <a:lvl1pPr marL="0" indent="0">
              <a:lnSpc>
                <a:spcPct val="90000"/>
              </a:lnSpc>
              <a:buNone/>
              <a:defRPr sz="1400" b="1">
                <a:solidFill>
                  <a:srgbClr val="0923FF"/>
                </a:solidFill>
              </a:defRPr>
            </a:lvl1pPr>
          </a:lstStyle>
          <a:p>
            <a:r>
              <a:rPr lang="en-GB" dirty="0"/>
              <a:t>Column heading</a:t>
            </a:r>
          </a:p>
        </p:txBody>
      </p:sp>
      <p:sp>
        <p:nvSpPr>
          <p:cNvPr id="8" name="Title 1">
            <a:extLst>
              <a:ext uri="{FF2B5EF4-FFF2-40B4-BE49-F238E27FC236}">
                <a16:creationId xmlns:a16="http://schemas.microsoft.com/office/drawing/2014/main" id="{C0960ED0-D522-AF16-0A3C-5C2436C93CAE}"/>
              </a:ext>
            </a:extLst>
          </p:cNvPr>
          <p:cNvSpPr>
            <a:spLocks noGrp="1"/>
          </p:cNvSpPr>
          <p:nvPr>
            <p:ph type="title" hasCustomPrompt="1"/>
          </p:nvPr>
        </p:nvSpPr>
        <p:spPr>
          <a:xfrm>
            <a:off x="152400" y="447675"/>
            <a:ext cx="8842248" cy="440075"/>
          </a:xfrm>
        </p:spPr>
        <p:txBody>
          <a:bodyPr vert="horz" tIns="0" rIns="0" anchor="t">
            <a:noAutofit/>
          </a:bodyPr>
          <a:lstStyle>
            <a:lvl1pPr>
              <a:defRPr sz="2800"/>
            </a:lvl1pPr>
          </a:lstStyle>
          <a:p>
            <a:r>
              <a:rPr lang="en-GB" dirty="0"/>
              <a:t>Slide title</a:t>
            </a:r>
          </a:p>
        </p:txBody>
      </p:sp>
      <p:sp>
        <p:nvSpPr>
          <p:cNvPr id="9" name="Text Placeholder 8">
            <a:extLst>
              <a:ext uri="{FF2B5EF4-FFF2-40B4-BE49-F238E27FC236}">
                <a16:creationId xmlns:a16="http://schemas.microsoft.com/office/drawing/2014/main" id="{82B05B6C-30DE-E3E3-7E9A-388FE8B9DD7E}"/>
              </a:ext>
            </a:extLst>
          </p:cNvPr>
          <p:cNvSpPr>
            <a:spLocks noGrp="1"/>
          </p:cNvSpPr>
          <p:nvPr>
            <p:ph type="body" idx="1" hasCustomPrompt="1"/>
          </p:nvPr>
        </p:nvSpPr>
        <p:spPr>
          <a:xfrm>
            <a:off x="152400" y="899813"/>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5" name="Text Placeholder 29">
            <a:extLst>
              <a:ext uri="{FF2B5EF4-FFF2-40B4-BE49-F238E27FC236}">
                <a16:creationId xmlns:a16="http://schemas.microsoft.com/office/drawing/2014/main" id="{219A410F-AD95-0549-8D0C-A8E15969E8AE}"/>
              </a:ext>
            </a:extLst>
          </p:cNvPr>
          <p:cNvSpPr>
            <a:spLocks noGrp="1"/>
          </p:cNvSpPr>
          <p:nvPr>
            <p:ph type="body" sz="quarter" idx="32"/>
          </p:nvPr>
        </p:nvSpPr>
        <p:spPr>
          <a:xfrm>
            <a:off x="920749" y="3025403"/>
            <a:ext cx="2854325" cy="1525959"/>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10" name="Text Placeholder 29">
            <a:extLst>
              <a:ext uri="{FF2B5EF4-FFF2-40B4-BE49-F238E27FC236}">
                <a16:creationId xmlns:a16="http://schemas.microsoft.com/office/drawing/2014/main" id="{BF19A134-C4A1-0239-ACEC-0A6BF2515BCA}"/>
              </a:ext>
            </a:extLst>
          </p:cNvPr>
          <p:cNvSpPr>
            <a:spLocks noGrp="1"/>
          </p:cNvSpPr>
          <p:nvPr>
            <p:ph type="body" sz="quarter" idx="33"/>
          </p:nvPr>
        </p:nvSpPr>
        <p:spPr>
          <a:xfrm>
            <a:off x="5367337" y="3025403"/>
            <a:ext cx="2854325" cy="1525959"/>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7" name="Picture Placeholder 14">
            <a:extLst>
              <a:ext uri="{FF2B5EF4-FFF2-40B4-BE49-F238E27FC236}">
                <a16:creationId xmlns:a16="http://schemas.microsoft.com/office/drawing/2014/main" id="{64B3BA75-49DC-916A-3F23-CAA6481588AD}"/>
              </a:ext>
            </a:extLst>
          </p:cNvPr>
          <p:cNvSpPr>
            <a:spLocks noGrp="1"/>
          </p:cNvSpPr>
          <p:nvPr>
            <p:ph type="pic" sz="quarter" idx="24" hasCustomPrompt="1"/>
          </p:nvPr>
        </p:nvSpPr>
        <p:spPr>
          <a:xfrm>
            <a:off x="918846" y="1314450"/>
            <a:ext cx="2854326" cy="1041359"/>
          </a:xfrm>
          <a:prstGeom prst="roundRect">
            <a:avLst>
              <a:gd name="adj" fmla="val 3347"/>
            </a:avLst>
          </a:prstGeom>
        </p:spPr>
        <p:txBody>
          <a:bodyPr/>
          <a:lstStyle>
            <a:lvl1pPr marL="0" indent="0" algn="ctr">
              <a:buNone/>
              <a:defRPr/>
            </a:lvl1pPr>
          </a:lstStyle>
          <a:p>
            <a:r>
              <a:rPr lang="en-GB" dirty="0"/>
              <a:t>Picture</a:t>
            </a:r>
            <a:endParaRPr lang="en-US" dirty="0"/>
          </a:p>
        </p:txBody>
      </p:sp>
      <p:sp>
        <p:nvSpPr>
          <p:cNvPr id="14" name="Picture Placeholder 14">
            <a:extLst>
              <a:ext uri="{FF2B5EF4-FFF2-40B4-BE49-F238E27FC236}">
                <a16:creationId xmlns:a16="http://schemas.microsoft.com/office/drawing/2014/main" id="{B51EA372-1F45-8E42-C76B-A49B7F38677E}"/>
              </a:ext>
            </a:extLst>
          </p:cNvPr>
          <p:cNvSpPr>
            <a:spLocks noGrp="1"/>
          </p:cNvSpPr>
          <p:nvPr>
            <p:ph type="pic" sz="quarter" idx="34" hasCustomPrompt="1"/>
          </p:nvPr>
        </p:nvSpPr>
        <p:spPr>
          <a:xfrm>
            <a:off x="5370829" y="1314450"/>
            <a:ext cx="2854326" cy="1041359"/>
          </a:xfrm>
          <a:prstGeom prst="roundRect">
            <a:avLst>
              <a:gd name="adj" fmla="val 3347"/>
            </a:avLst>
          </a:prstGeom>
        </p:spPr>
        <p:txBody>
          <a:bodyPr/>
          <a:lstStyle>
            <a:lvl1pPr marL="0" indent="0" algn="ctr">
              <a:buNone/>
              <a:defRPr/>
            </a:lvl1pPr>
          </a:lstStyle>
          <a:p>
            <a:r>
              <a:rPr lang="en-GB" dirty="0"/>
              <a:t>Picture</a:t>
            </a:r>
            <a:endParaRPr lang="en-US" dirty="0"/>
          </a:p>
        </p:txBody>
      </p:sp>
      <p:sp>
        <p:nvSpPr>
          <p:cNvPr id="15" name="Text Placeholder 29">
            <a:extLst>
              <a:ext uri="{FF2B5EF4-FFF2-40B4-BE49-F238E27FC236}">
                <a16:creationId xmlns:a16="http://schemas.microsoft.com/office/drawing/2014/main" id="{843F6ACF-A0F3-5B0C-0D9C-8CEEB7A74786}"/>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Tree>
    <p:extLst>
      <p:ext uri="{BB962C8B-B14F-4D97-AF65-F5344CB8AC3E}">
        <p14:creationId xmlns:p14="http://schemas.microsoft.com/office/powerpoint/2010/main" val="13100840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1:2 - Text / 2x Char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419867745"/>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6" name="Text Placeholder 29">
            <a:extLst>
              <a:ext uri="{FF2B5EF4-FFF2-40B4-BE49-F238E27FC236}">
                <a16:creationId xmlns:a16="http://schemas.microsoft.com/office/drawing/2014/main" id="{212DB5AF-7902-E5A8-B7A0-1130C63FD302}"/>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
        <p:nvSpPr>
          <p:cNvPr id="8" name="Slide Number Placeholder 8">
            <a:extLst>
              <a:ext uri="{FF2B5EF4-FFF2-40B4-BE49-F238E27FC236}">
                <a16:creationId xmlns:a16="http://schemas.microsoft.com/office/drawing/2014/main" id="{EF296DA3-811F-00D0-27C1-CC78191E2363}"/>
              </a:ext>
            </a:extLst>
          </p:cNvPr>
          <p:cNvSpPr>
            <a:spLocks noGrp="1"/>
          </p:cNvSpPr>
          <p:nvPr>
            <p:ph type="sldNum" sz="quarter" idx="16"/>
          </p:nvPr>
        </p:nvSpPr>
        <p:spPr>
          <a:xfrm>
            <a:off x="6927850" y="4774536"/>
            <a:ext cx="2057400" cy="197409"/>
          </a:xfrm>
          <a:prstGeom prst="rect">
            <a:avLst/>
          </a:prstGeom>
        </p:spPr>
        <p:txBody>
          <a:bodyPr vert="horz" lIns="0" tIns="0" rIns="0" bIns="0" rtlCol="0" anchor="b"/>
          <a:lstStyle>
            <a:lvl1pPr>
              <a:defRPr lang="en-GB" smtClean="0"/>
            </a:lvl1pPr>
          </a:lstStyle>
          <a:p>
            <a:pPr algn="r"/>
            <a:fld id="{CC6EE8D8-BDE1-7940-A77B-94F3F186491E}" type="slidenum">
              <a:rPr lang="en-US" smtClean="0"/>
              <a:pPr algn="r"/>
              <a:t>‹#›</a:t>
            </a:fld>
            <a:endParaRPr lang="en-US" dirty="0"/>
          </a:p>
        </p:txBody>
      </p:sp>
      <p:sp>
        <p:nvSpPr>
          <p:cNvPr id="2" name="Text Placeholder 8">
            <a:extLst>
              <a:ext uri="{FF2B5EF4-FFF2-40B4-BE49-F238E27FC236}">
                <a16:creationId xmlns:a16="http://schemas.microsoft.com/office/drawing/2014/main" id="{DFF46160-5785-61D1-8DB0-D61007B8A294}"/>
              </a:ext>
            </a:extLst>
          </p:cNvPr>
          <p:cNvSpPr>
            <a:spLocks noGrp="1"/>
          </p:cNvSpPr>
          <p:nvPr>
            <p:ph type="body" idx="1" hasCustomPrompt="1"/>
          </p:nvPr>
        </p:nvSpPr>
        <p:spPr>
          <a:xfrm>
            <a:off x="152400" y="815993"/>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5" name="Title 1">
            <a:extLst>
              <a:ext uri="{FF2B5EF4-FFF2-40B4-BE49-F238E27FC236}">
                <a16:creationId xmlns:a16="http://schemas.microsoft.com/office/drawing/2014/main" id="{DCA74C2B-678D-EFEE-1B92-1C4765884341}"/>
              </a:ext>
            </a:extLst>
          </p:cNvPr>
          <p:cNvSpPr>
            <a:spLocks noGrp="1"/>
          </p:cNvSpPr>
          <p:nvPr>
            <p:ph type="title" hasCustomPrompt="1"/>
          </p:nvPr>
        </p:nvSpPr>
        <p:spPr>
          <a:xfrm>
            <a:off x="152400" y="447675"/>
            <a:ext cx="8842248" cy="329971"/>
          </a:xfrm>
        </p:spPr>
        <p:txBody>
          <a:bodyPr vert="horz" tIns="0" rIns="0" anchor="t">
            <a:noAutofit/>
          </a:bodyPr>
          <a:lstStyle>
            <a:lvl1pPr>
              <a:defRPr sz="1800"/>
            </a:lvl1pPr>
          </a:lstStyle>
          <a:p>
            <a:r>
              <a:rPr lang="en-GB" dirty="0"/>
              <a:t>Data slide title</a:t>
            </a:r>
          </a:p>
        </p:txBody>
      </p:sp>
      <p:sp>
        <p:nvSpPr>
          <p:cNvPr id="14" name="Content Placeholder 7">
            <a:extLst>
              <a:ext uri="{FF2B5EF4-FFF2-40B4-BE49-F238E27FC236}">
                <a16:creationId xmlns:a16="http://schemas.microsoft.com/office/drawing/2014/main" id="{BF7A4641-209F-FEB3-889B-581807AA138F}"/>
              </a:ext>
            </a:extLst>
          </p:cNvPr>
          <p:cNvSpPr>
            <a:spLocks noGrp="1"/>
          </p:cNvSpPr>
          <p:nvPr>
            <p:ph sz="quarter" idx="44" hasCustomPrompt="1"/>
          </p:nvPr>
        </p:nvSpPr>
        <p:spPr>
          <a:xfrm>
            <a:off x="2923228" y="1482211"/>
            <a:ext cx="2929028" cy="3074292"/>
          </a:xfrm>
        </p:spPr>
        <p:txBody>
          <a:bodyPr lIns="0" tIns="0" rIns="0" bIns="0">
            <a:noAutofit/>
          </a:bodyPr>
          <a:lstStyle>
            <a:lvl1pPr marL="0" indent="0" algn="ctr">
              <a:buNone/>
              <a:defRPr/>
            </a:lvl1pPr>
            <a:lvl2pPr marL="252000" indent="0" algn="ctr">
              <a:buNone/>
              <a:defRPr/>
            </a:lvl2pPr>
            <a:lvl3pPr marL="0" indent="0" algn="ctr">
              <a:buSzPct val="110000"/>
              <a:buNone/>
              <a:defRPr/>
            </a:lvl3pPr>
          </a:lstStyle>
          <a:p>
            <a:pPr lvl="0"/>
            <a:r>
              <a:rPr lang="en-GB" dirty="0"/>
              <a:t>Click appropriate icon to insert custom data</a:t>
            </a:r>
            <a:endParaRPr lang="en-US" dirty="0"/>
          </a:p>
        </p:txBody>
      </p:sp>
      <p:sp>
        <p:nvSpPr>
          <p:cNvPr id="15" name="Text Placeholder 8">
            <a:extLst>
              <a:ext uri="{FF2B5EF4-FFF2-40B4-BE49-F238E27FC236}">
                <a16:creationId xmlns:a16="http://schemas.microsoft.com/office/drawing/2014/main" id="{18A5DE4B-8EA0-01B5-15FA-88AEE808735C}"/>
              </a:ext>
            </a:extLst>
          </p:cNvPr>
          <p:cNvSpPr>
            <a:spLocks noGrp="1"/>
          </p:cNvSpPr>
          <p:nvPr>
            <p:ph type="body" idx="45" hasCustomPrompt="1"/>
          </p:nvPr>
        </p:nvSpPr>
        <p:spPr>
          <a:xfrm>
            <a:off x="2923227" y="4435850"/>
            <a:ext cx="2929029"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16" name="Text Placeholder 8">
            <a:extLst>
              <a:ext uri="{FF2B5EF4-FFF2-40B4-BE49-F238E27FC236}">
                <a16:creationId xmlns:a16="http://schemas.microsoft.com/office/drawing/2014/main" id="{EEF35E0A-8A5C-7C13-A1D0-33B30EC2B65A}"/>
              </a:ext>
            </a:extLst>
          </p:cNvPr>
          <p:cNvSpPr>
            <a:spLocks noGrp="1"/>
          </p:cNvSpPr>
          <p:nvPr>
            <p:ph type="body" idx="46" hasCustomPrompt="1"/>
          </p:nvPr>
        </p:nvSpPr>
        <p:spPr>
          <a:xfrm>
            <a:off x="2923228" y="1230212"/>
            <a:ext cx="2929028"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
        <p:nvSpPr>
          <p:cNvPr id="17" name="Text Placeholder 29">
            <a:extLst>
              <a:ext uri="{FF2B5EF4-FFF2-40B4-BE49-F238E27FC236}">
                <a16:creationId xmlns:a16="http://schemas.microsoft.com/office/drawing/2014/main" id="{60771A1A-ADA2-9D36-F034-2BBDAA660381}"/>
              </a:ext>
            </a:extLst>
          </p:cNvPr>
          <p:cNvSpPr>
            <a:spLocks noGrp="1"/>
          </p:cNvSpPr>
          <p:nvPr>
            <p:ph type="body" sz="quarter" idx="47"/>
          </p:nvPr>
        </p:nvSpPr>
        <p:spPr>
          <a:xfrm>
            <a:off x="152400" y="1230212"/>
            <a:ext cx="2557464" cy="3321150"/>
          </a:xfrm>
        </p:spPr>
        <p:txBody>
          <a:bodyPr lIns="0" tIns="0" rIns="0" bIns="0">
            <a:noAutofit/>
          </a:bodyPr>
          <a:lstStyle>
            <a:lvl3pPr>
              <a:buSzPct val="110000"/>
              <a:defRPr/>
            </a:lvl3pPr>
          </a:lstStyle>
          <a:p>
            <a:pPr lvl="0"/>
            <a:r>
              <a:rPr lang="en-GB" dirty="0"/>
              <a:t>Click to edit Master text styles</a:t>
            </a:r>
          </a:p>
          <a:p>
            <a:pPr lvl="1"/>
            <a:r>
              <a:rPr lang="en-GB" dirty="0"/>
              <a:t>Second level</a:t>
            </a:r>
          </a:p>
        </p:txBody>
      </p:sp>
      <p:sp>
        <p:nvSpPr>
          <p:cNvPr id="18" name="Content Placeholder 7">
            <a:extLst>
              <a:ext uri="{FF2B5EF4-FFF2-40B4-BE49-F238E27FC236}">
                <a16:creationId xmlns:a16="http://schemas.microsoft.com/office/drawing/2014/main" id="{02440001-F93A-5CF4-D97F-218ADF903337}"/>
              </a:ext>
            </a:extLst>
          </p:cNvPr>
          <p:cNvSpPr>
            <a:spLocks noGrp="1"/>
          </p:cNvSpPr>
          <p:nvPr>
            <p:ph sz="quarter" idx="48" hasCustomPrompt="1"/>
          </p:nvPr>
        </p:nvSpPr>
        <p:spPr>
          <a:xfrm>
            <a:off x="6065620" y="1482211"/>
            <a:ext cx="2929028" cy="3074292"/>
          </a:xfrm>
        </p:spPr>
        <p:txBody>
          <a:bodyPr lIns="0" tIns="0" rIns="0" bIns="0">
            <a:noAutofit/>
          </a:bodyPr>
          <a:lstStyle>
            <a:lvl1pPr marL="0" indent="0" algn="ctr">
              <a:buNone/>
              <a:defRPr/>
            </a:lvl1pPr>
            <a:lvl2pPr marL="252000" indent="0" algn="ctr">
              <a:buNone/>
              <a:defRPr/>
            </a:lvl2pPr>
            <a:lvl3pPr marL="0" indent="0" algn="ctr">
              <a:buSzPct val="110000"/>
              <a:buNone/>
              <a:defRPr/>
            </a:lvl3pPr>
          </a:lstStyle>
          <a:p>
            <a:pPr lvl="0"/>
            <a:r>
              <a:rPr lang="en-GB" dirty="0"/>
              <a:t>Click appropriate icon to insert custom data</a:t>
            </a:r>
            <a:endParaRPr lang="en-US" dirty="0"/>
          </a:p>
        </p:txBody>
      </p:sp>
      <p:sp>
        <p:nvSpPr>
          <p:cNvPr id="19" name="Text Placeholder 8">
            <a:extLst>
              <a:ext uri="{FF2B5EF4-FFF2-40B4-BE49-F238E27FC236}">
                <a16:creationId xmlns:a16="http://schemas.microsoft.com/office/drawing/2014/main" id="{6524A50C-3494-FA40-0047-7E1C58734D1F}"/>
              </a:ext>
            </a:extLst>
          </p:cNvPr>
          <p:cNvSpPr>
            <a:spLocks noGrp="1"/>
          </p:cNvSpPr>
          <p:nvPr>
            <p:ph type="body" idx="49" hasCustomPrompt="1"/>
          </p:nvPr>
        </p:nvSpPr>
        <p:spPr>
          <a:xfrm>
            <a:off x="6065620" y="1230212"/>
            <a:ext cx="2929028"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
        <p:nvSpPr>
          <p:cNvPr id="20" name="Text Placeholder 8">
            <a:extLst>
              <a:ext uri="{FF2B5EF4-FFF2-40B4-BE49-F238E27FC236}">
                <a16:creationId xmlns:a16="http://schemas.microsoft.com/office/drawing/2014/main" id="{8787FF76-4EED-1F89-B98A-E13E1C4BE25E}"/>
              </a:ext>
            </a:extLst>
          </p:cNvPr>
          <p:cNvSpPr>
            <a:spLocks noGrp="1"/>
          </p:cNvSpPr>
          <p:nvPr>
            <p:ph type="body" idx="50" hasCustomPrompt="1"/>
          </p:nvPr>
        </p:nvSpPr>
        <p:spPr>
          <a:xfrm>
            <a:off x="6065619" y="4435850"/>
            <a:ext cx="2929029"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Tree>
    <p:extLst>
      <p:ext uri="{BB962C8B-B14F-4D97-AF65-F5344CB8AC3E}">
        <p14:creationId xmlns:p14="http://schemas.microsoft.com/office/powerpoint/2010/main" val="8156519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0:50 - Text / 2x Char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4046931922"/>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6" name="Text Placeholder 29">
            <a:extLst>
              <a:ext uri="{FF2B5EF4-FFF2-40B4-BE49-F238E27FC236}">
                <a16:creationId xmlns:a16="http://schemas.microsoft.com/office/drawing/2014/main" id="{212DB5AF-7902-E5A8-B7A0-1130C63FD302}"/>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
        <p:nvSpPr>
          <p:cNvPr id="8" name="Slide Number Placeholder 8">
            <a:extLst>
              <a:ext uri="{FF2B5EF4-FFF2-40B4-BE49-F238E27FC236}">
                <a16:creationId xmlns:a16="http://schemas.microsoft.com/office/drawing/2014/main" id="{EF296DA3-811F-00D0-27C1-CC78191E2363}"/>
              </a:ext>
            </a:extLst>
          </p:cNvPr>
          <p:cNvSpPr>
            <a:spLocks noGrp="1"/>
          </p:cNvSpPr>
          <p:nvPr>
            <p:ph type="sldNum" sz="quarter" idx="16"/>
          </p:nvPr>
        </p:nvSpPr>
        <p:spPr>
          <a:xfrm>
            <a:off x="6927850" y="4774536"/>
            <a:ext cx="2057400" cy="197409"/>
          </a:xfrm>
          <a:prstGeom prst="rect">
            <a:avLst/>
          </a:prstGeom>
        </p:spPr>
        <p:txBody>
          <a:bodyPr vert="horz" lIns="0" tIns="0" rIns="0" bIns="0" rtlCol="0" anchor="b"/>
          <a:lstStyle>
            <a:lvl1pPr>
              <a:defRPr lang="en-GB" smtClean="0"/>
            </a:lvl1pPr>
          </a:lstStyle>
          <a:p>
            <a:pPr algn="r"/>
            <a:fld id="{CC6EE8D8-BDE1-7940-A77B-94F3F186491E}" type="slidenum">
              <a:rPr lang="en-US" smtClean="0"/>
              <a:pPr algn="r"/>
              <a:t>‹#›</a:t>
            </a:fld>
            <a:endParaRPr lang="en-US" dirty="0"/>
          </a:p>
        </p:txBody>
      </p:sp>
      <p:sp>
        <p:nvSpPr>
          <p:cNvPr id="7" name="Text Placeholder 8">
            <a:extLst>
              <a:ext uri="{FF2B5EF4-FFF2-40B4-BE49-F238E27FC236}">
                <a16:creationId xmlns:a16="http://schemas.microsoft.com/office/drawing/2014/main" id="{5004FBD5-E9CC-42CE-DDDC-1632F2170436}"/>
              </a:ext>
            </a:extLst>
          </p:cNvPr>
          <p:cNvSpPr>
            <a:spLocks noGrp="1"/>
          </p:cNvSpPr>
          <p:nvPr>
            <p:ph type="body" idx="1" hasCustomPrompt="1"/>
          </p:nvPr>
        </p:nvSpPr>
        <p:spPr>
          <a:xfrm>
            <a:off x="152400" y="815993"/>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9" name="Title 1">
            <a:extLst>
              <a:ext uri="{FF2B5EF4-FFF2-40B4-BE49-F238E27FC236}">
                <a16:creationId xmlns:a16="http://schemas.microsoft.com/office/drawing/2014/main" id="{CDB1604E-D9EF-E83F-3093-CA0836B5D515}"/>
              </a:ext>
            </a:extLst>
          </p:cNvPr>
          <p:cNvSpPr>
            <a:spLocks noGrp="1"/>
          </p:cNvSpPr>
          <p:nvPr>
            <p:ph type="title" hasCustomPrompt="1"/>
          </p:nvPr>
        </p:nvSpPr>
        <p:spPr>
          <a:xfrm>
            <a:off x="152400" y="447675"/>
            <a:ext cx="8842248" cy="332212"/>
          </a:xfrm>
        </p:spPr>
        <p:txBody>
          <a:bodyPr vert="horz" tIns="0" rIns="0" anchor="t">
            <a:noAutofit/>
          </a:bodyPr>
          <a:lstStyle>
            <a:lvl1pPr>
              <a:defRPr sz="1800"/>
            </a:lvl1pPr>
          </a:lstStyle>
          <a:p>
            <a:r>
              <a:rPr lang="en-GB" dirty="0"/>
              <a:t>Data slide title</a:t>
            </a:r>
          </a:p>
        </p:txBody>
      </p:sp>
      <p:sp>
        <p:nvSpPr>
          <p:cNvPr id="10" name="Text Placeholder 29">
            <a:extLst>
              <a:ext uri="{FF2B5EF4-FFF2-40B4-BE49-F238E27FC236}">
                <a16:creationId xmlns:a16="http://schemas.microsoft.com/office/drawing/2014/main" id="{FDA5E5DA-4DCB-A0CF-C251-A89D98F12CB1}"/>
              </a:ext>
            </a:extLst>
          </p:cNvPr>
          <p:cNvSpPr>
            <a:spLocks noGrp="1"/>
          </p:cNvSpPr>
          <p:nvPr>
            <p:ph type="body" sz="quarter" idx="28"/>
          </p:nvPr>
        </p:nvSpPr>
        <p:spPr>
          <a:xfrm>
            <a:off x="152400" y="1230212"/>
            <a:ext cx="4343400" cy="3321150"/>
          </a:xfrm>
        </p:spPr>
        <p:txBody>
          <a:bodyPr lIns="0" tIns="0" rIns="0" bIns="0">
            <a:noAutofit/>
          </a:bodyPr>
          <a:lstStyle>
            <a:lvl3pPr>
              <a:buSzPct val="110000"/>
              <a:defRPr/>
            </a:lvl3pPr>
          </a:lstStyle>
          <a:p>
            <a:pPr lvl="0"/>
            <a:r>
              <a:rPr lang="en-GB" dirty="0"/>
              <a:t>Click to edit Master text styles</a:t>
            </a:r>
          </a:p>
          <a:p>
            <a:pPr lvl="1"/>
            <a:r>
              <a:rPr lang="en-GB" dirty="0"/>
              <a:t>Second level</a:t>
            </a:r>
          </a:p>
        </p:txBody>
      </p:sp>
      <p:sp>
        <p:nvSpPr>
          <p:cNvPr id="11" name="Content Placeholder 7">
            <a:extLst>
              <a:ext uri="{FF2B5EF4-FFF2-40B4-BE49-F238E27FC236}">
                <a16:creationId xmlns:a16="http://schemas.microsoft.com/office/drawing/2014/main" id="{B8D1A175-F243-AA68-E04F-5390332F33EA}"/>
              </a:ext>
            </a:extLst>
          </p:cNvPr>
          <p:cNvSpPr>
            <a:spLocks noGrp="1"/>
          </p:cNvSpPr>
          <p:nvPr>
            <p:ph sz="quarter" idx="44" hasCustomPrompt="1"/>
          </p:nvPr>
        </p:nvSpPr>
        <p:spPr>
          <a:xfrm>
            <a:off x="4648200" y="1482212"/>
            <a:ext cx="4343400" cy="1297502"/>
          </a:xfrm>
        </p:spPr>
        <p:txBody>
          <a:bodyPr lIns="0" tIns="0" rIns="0" bIns="0">
            <a:noAutofit/>
          </a:bodyPr>
          <a:lstStyle>
            <a:lvl1pPr marL="0" indent="0" algn="ctr">
              <a:buNone/>
              <a:defRPr/>
            </a:lvl1pPr>
            <a:lvl2pPr marL="252000" indent="0" algn="ctr">
              <a:buNone/>
              <a:defRPr/>
            </a:lvl2pPr>
            <a:lvl3pPr marL="0" indent="0" algn="ctr">
              <a:buSzPct val="110000"/>
              <a:buNone/>
              <a:defRPr/>
            </a:lvl3pPr>
          </a:lstStyle>
          <a:p>
            <a:pPr lvl="0"/>
            <a:r>
              <a:rPr lang="en-GB" dirty="0"/>
              <a:t>Click appropriate icon to insert custom data</a:t>
            </a:r>
            <a:endParaRPr lang="en-US" dirty="0"/>
          </a:p>
        </p:txBody>
      </p:sp>
      <p:sp>
        <p:nvSpPr>
          <p:cNvPr id="12" name="Text Placeholder 8">
            <a:extLst>
              <a:ext uri="{FF2B5EF4-FFF2-40B4-BE49-F238E27FC236}">
                <a16:creationId xmlns:a16="http://schemas.microsoft.com/office/drawing/2014/main" id="{155DFDD3-E9F8-6F7F-B632-546FAB1CBB0F}"/>
              </a:ext>
            </a:extLst>
          </p:cNvPr>
          <p:cNvSpPr>
            <a:spLocks noGrp="1"/>
          </p:cNvSpPr>
          <p:nvPr>
            <p:ph type="body" idx="45" hasCustomPrompt="1"/>
          </p:nvPr>
        </p:nvSpPr>
        <p:spPr>
          <a:xfrm>
            <a:off x="4648200" y="2661302"/>
            <a:ext cx="4343400"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13" name="Text Placeholder 8">
            <a:extLst>
              <a:ext uri="{FF2B5EF4-FFF2-40B4-BE49-F238E27FC236}">
                <a16:creationId xmlns:a16="http://schemas.microsoft.com/office/drawing/2014/main" id="{3E9AAA53-B874-98E3-A1F3-4EDFAEF86B27}"/>
              </a:ext>
            </a:extLst>
          </p:cNvPr>
          <p:cNvSpPr>
            <a:spLocks noGrp="1"/>
          </p:cNvSpPr>
          <p:nvPr>
            <p:ph type="body" idx="46" hasCustomPrompt="1"/>
          </p:nvPr>
        </p:nvSpPr>
        <p:spPr>
          <a:xfrm>
            <a:off x="4648200" y="1230212"/>
            <a:ext cx="4343400"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
        <p:nvSpPr>
          <p:cNvPr id="21" name="Content Placeholder 7">
            <a:extLst>
              <a:ext uri="{FF2B5EF4-FFF2-40B4-BE49-F238E27FC236}">
                <a16:creationId xmlns:a16="http://schemas.microsoft.com/office/drawing/2014/main" id="{95060A97-5FC0-A1BD-D687-347161450B4A}"/>
              </a:ext>
            </a:extLst>
          </p:cNvPr>
          <p:cNvSpPr>
            <a:spLocks noGrp="1"/>
          </p:cNvSpPr>
          <p:nvPr>
            <p:ph sz="quarter" idx="49" hasCustomPrompt="1"/>
          </p:nvPr>
        </p:nvSpPr>
        <p:spPr>
          <a:xfrm>
            <a:off x="4648200" y="3253862"/>
            <a:ext cx="4343400" cy="1297502"/>
          </a:xfrm>
        </p:spPr>
        <p:txBody>
          <a:bodyPr lIns="0" tIns="0" rIns="0" bIns="0">
            <a:noAutofit/>
          </a:bodyPr>
          <a:lstStyle>
            <a:lvl1pPr marL="0" indent="0" algn="ctr">
              <a:buNone/>
              <a:defRPr/>
            </a:lvl1pPr>
            <a:lvl2pPr marL="252000" indent="0" algn="ctr">
              <a:buNone/>
              <a:defRPr/>
            </a:lvl2pPr>
            <a:lvl3pPr marL="0" indent="0" algn="ctr">
              <a:buSzPct val="110000"/>
              <a:buNone/>
              <a:defRPr/>
            </a:lvl3pPr>
          </a:lstStyle>
          <a:p>
            <a:pPr lvl="0"/>
            <a:r>
              <a:rPr lang="en-GB" dirty="0"/>
              <a:t>Click appropriate icon to insert custom data</a:t>
            </a:r>
            <a:endParaRPr lang="en-US" dirty="0"/>
          </a:p>
        </p:txBody>
      </p:sp>
      <p:sp>
        <p:nvSpPr>
          <p:cNvPr id="22" name="Text Placeholder 8">
            <a:extLst>
              <a:ext uri="{FF2B5EF4-FFF2-40B4-BE49-F238E27FC236}">
                <a16:creationId xmlns:a16="http://schemas.microsoft.com/office/drawing/2014/main" id="{3444FE91-8CC6-1B1C-7692-95DE8F03E771}"/>
              </a:ext>
            </a:extLst>
          </p:cNvPr>
          <p:cNvSpPr>
            <a:spLocks noGrp="1"/>
          </p:cNvSpPr>
          <p:nvPr>
            <p:ph type="body" idx="50" hasCustomPrompt="1"/>
          </p:nvPr>
        </p:nvSpPr>
        <p:spPr>
          <a:xfrm>
            <a:off x="4648200" y="4435851"/>
            <a:ext cx="4343400"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23" name="Text Placeholder 8">
            <a:extLst>
              <a:ext uri="{FF2B5EF4-FFF2-40B4-BE49-F238E27FC236}">
                <a16:creationId xmlns:a16="http://schemas.microsoft.com/office/drawing/2014/main" id="{847E81EE-12C1-4D35-0B55-E6DBCDA373A2}"/>
              </a:ext>
            </a:extLst>
          </p:cNvPr>
          <p:cNvSpPr>
            <a:spLocks noGrp="1"/>
          </p:cNvSpPr>
          <p:nvPr>
            <p:ph type="body" idx="52" hasCustomPrompt="1"/>
          </p:nvPr>
        </p:nvSpPr>
        <p:spPr>
          <a:xfrm>
            <a:off x="4648200" y="3001862"/>
            <a:ext cx="4343400"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Tree>
    <p:extLst>
      <p:ext uri="{BB962C8B-B14F-4D97-AF65-F5344CB8AC3E}">
        <p14:creationId xmlns:p14="http://schemas.microsoft.com/office/powerpoint/2010/main" val="34599910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50:50 - Text / 2x Char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4046931922"/>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6" name="Text Placeholder 29">
            <a:extLst>
              <a:ext uri="{FF2B5EF4-FFF2-40B4-BE49-F238E27FC236}">
                <a16:creationId xmlns:a16="http://schemas.microsoft.com/office/drawing/2014/main" id="{212DB5AF-7902-E5A8-B7A0-1130C63FD302}"/>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
        <p:nvSpPr>
          <p:cNvPr id="8" name="Slide Number Placeholder 8">
            <a:extLst>
              <a:ext uri="{FF2B5EF4-FFF2-40B4-BE49-F238E27FC236}">
                <a16:creationId xmlns:a16="http://schemas.microsoft.com/office/drawing/2014/main" id="{EF296DA3-811F-00D0-27C1-CC78191E2363}"/>
              </a:ext>
            </a:extLst>
          </p:cNvPr>
          <p:cNvSpPr>
            <a:spLocks noGrp="1"/>
          </p:cNvSpPr>
          <p:nvPr>
            <p:ph type="sldNum" sz="quarter" idx="16"/>
          </p:nvPr>
        </p:nvSpPr>
        <p:spPr>
          <a:xfrm>
            <a:off x="6927850" y="4774536"/>
            <a:ext cx="2057400" cy="197409"/>
          </a:xfrm>
          <a:prstGeom prst="rect">
            <a:avLst/>
          </a:prstGeom>
        </p:spPr>
        <p:txBody>
          <a:bodyPr vert="horz" lIns="0" tIns="0" rIns="0" bIns="0" rtlCol="0" anchor="b"/>
          <a:lstStyle>
            <a:lvl1pPr>
              <a:defRPr lang="en-GB" smtClean="0"/>
            </a:lvl1pPr>
          </a:lstStyle>
          <a:p>
            <a:pPr algn="r"/>
            <a:fld id="{CC6EE8D8-BDE1-7940-A77B-94F3F186491E}" type="slidenum">
              <a:rPr lang="en-US" smtClean="0"/>
              <a:pPr algn="r"/>
              <a:t>‹#›</a:t>
            </a:fld>
            <a:endParaRPr lang="en-US" dirty="0"/>
          </a:p>
        </p:txBody>
      </p:sp>
      <p:sp>
        <p:nvSpPr>
          <p:cNvPr id="7" name="Text Placeholder 8">
            <a:extLst>
              <a:ext uri="{FF2B5EF4-FFF2-40B4-BE49-F238E27FC236}">
                <a16:creationId xmlns:a16="http://schemas.microsoft.com/office/drawing/2014/main" id="{5004FBD5-E9CC-42CE-DDDC-1632F2170436}"/>
              </a:ext>
            </a:extLst>
          </p:cNvPr>
          <p:cNvSpPr>
            <a:spLocks noGrp="1"/>
          </p:cNvSpPr>
          <p:nvPr>
            <p:ph type="body" idx="1" hasCustomPrompt="1"/>
          </p:nvPr>
        </p:nvSpPr>
        <p:spPr>
          <a:xfrm>
            <a:off x="152400" y="815993"/>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9" name="Title 1">
            <a:extLst>
              <a:ext uri="{FF2B5EF4-FFF2-40B4-BE49-F238E27FC236}">
                <a16:creationId xmlns:a16="http://schemas.microsoft.com/office/drawing/2014/main" id="{CDB1604E-D9EF-E83F-3093-CA0836B5D515}"/>
              </a:ext>
            </a:extLst>
          </p:cNvPr>
          <p:cNvSpPr>
            <a:spLocks noGrp="1"/>
          </p:cNvSpPr>
          <p:nvPr>
            <p:ph type="title" hasCustomPrompt="1"/>
          </p:nvPr>
        </p:nvSpPr>
        <p:spPr>
          <a:xfrm>
            <a:off x="152400" y="447675"/>
            <a:ext cx="8842248" cy="332212"/>
          </a:xfrm>
        </p:spPr>
        <p:txBody>
          <a:bodyPr vert="horz" tIns="0" rIns="0" anchor="t">
            <a:noAutofit/>
          </a:bodyPr>
          <a:lstStyle>
            <a:lvl1pPr>
              <a:defRPr sz="1800"/>
            </a:lvl1pPr>
          </a:lstStyle>
          <a:p>
            <a:r>
              <a:rPr lang="en-GB" dirty="0"/>
              <a:t>Data slide title</a:t>
            </a:r>
          </a:p>
        </p:txBody>
      </p:sp>
      <p:sp>
        <p:nvSpPr>
          <p:cNvPr id="10" name="Text Placeholder 29">
            <a:extLst>
              <a:ext uri="{FF2B5EF4-FFF2-40B4-BE49-F238E27FC236}">
                <a16:creationId xmlns:a16="http://schemas.microsoft.com/office/drawing/2014/main" id="{FDA5E5DA-4DCB-A0CF-C251-A89D98F12CB1}"/>
              </a:ext>
            </a:extLst>
          </p:cNvPr>
          <p:cNvSpPr>
            <a:spLocks noGrp="1"/>
          </p:cNvSpPr>
          <p:nvPr>
            <p:ph type="body" sz="quarter" idx="28"/>
          </p:nvPr>
        </p:nvSpPr>
        <p:spPr>
          <a:xfrm>
            <a:off x="152400" y="1230212"/>
            <a:ext cx="4346448" cy="3321150"/>
          </a:xfrm>
        </p:spPr>
        <p:txBody>
          <a:bodyPr lIns="0" tIns="0" rIns="0" bIns="0">
            <a:noAutofit/>
          </a:bodyPr>
          <a:lstStyle>
            <a:lvl3pPr>
              <a:buSzPct val="110000"/>
              <a:defRPr/>
            </a:lvl3pPr>
          </a:lstStyle>
          <a:p>
            <a:pPr lvl="0"/>
            <a:r>
              <a:rPr lang="en-GB" dirty="0"/>
              <a:t>Click to edit Master text styles</a:t>
            </a:r>
          </a:p>
          <a:p>
            <a:pPr lvl="1"/>
            <a:r>
              <a:rPr lang="en-GB" dirty="0"/>
              <a:t>Second level</a:t>
            </a:r>
          </a:p>
        </p:txBody>
      </p:sp>
      <p:sp>
        <p:nvSpPr>
          <p:cNvPr id="11" name="Content Placeholder 7">
            <a:extLst>
              <a:ext uri="{FF2B5EF4-FFF2-40B4-BE49-F238E27FC236}">
                <a16:creationId xmlns:a16="http://schemas.microsoft.com/office/drawing/2014/main" id="{B8D1A175-F243-AA68-E04F-5390332F33EA}"/>
              </a:ext>
            </a:extLst>
          </p:cNvPr>
          <p:cNvSpPr>
            <a:spLocks noGrp="1"/>
          </p:cNvSpPr>
          <p:nvPr>
            <p:ph sz="quarter" idx="44" hasCustomPrompt="1"/>
          </p:nvPr>
        </p:nvSpPr>
        <p:spPr>
          <a:xfrm>
            <a:off x="4648200" y="1482212"/>
            <a:ext cx="4346448" cy="1297502"/>
          </a:xfrm>
        </p:spPr>
        <p:txBody>
          <a:bodyPr lIns="0" tIns="0" rIns="0" bIns="0">
            <a:noAutofit/>
          </a:bodyPr>
          <a:lstStyle>
            <a:lvl1pPr marL="0" indent="0" algn="ctr">
              <a:buNone/>
              <a:defRPr/>
            </a:lvl1pPr>
            <a:lvl2pPr marL="252000" indent="0" algn="ctr">
              <a:buNone/>
              <a:defRPr/>
            </a:lvl2pPr>
            <a:lvl3pPr marL="0" indent="0" algn="ctr">
              <a:buSzPct val="110000"/>
              <a:buNone/>
              <a:defRPr/>
            </a:lvl3pPr>
          </a:lstStyle>
          <a:p>
            <a:pPr lvl="0"/>
            <a:r>
              <a:rPr lang="en-GB" dirty="0"/>
              <a:t>Click appropriate icon to insert custom data</a:t>
            </a:r>
            <a:endParaRPr lang="en-US" dirty="0"/>
          </a:p>
        </p:txBody>
      </p:sp>
      <p:sp>
        <p:nvSpPr>
          <p:cNvPr id="12" name="Text Placeholder 8">
            <a:extLst>
              <a:ext uri="{FF2B5EF4-FFF2-40B4-BE49-F238E27FC236}">
                <a16:creationId xmlns:a16="http://schemas.microsoft.com/office/drawing/2014/main" id="{155DFDD3-E9F8-6F7F-B632-546FAB1CBB0F}"/>
              </a:ext>
            </a:extLst>
          </p:cNvPr>
          <p:cNvSpPr>
            <a:spLocks noGrp="1"/>
          </p:cNvSpPr>
          <p:nvPr>
            <p:ph type="body" idx="45" hasCustomPrompt="1"/>
          </p:nvPr>
        </p:nvSpPr>
        <p:spPr>
          <a:xfrm>
            <a:off x="4648200" y="2661302"/>
            <a:ext cx="4346448"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13" name="Text Placeholder 8">
            <a:extLst>
              <a:ext uri="{FF2B5EF4-FFF2-40B4-BE49-F238E27FC236}">
                <a16:creationId xmlns:a16="http://schemas.microsoft.com/office/drawing/2014/main" id="{3E9AAA53-B874-98E3-A1F3-4EDFAEF86B27}"/>
              </a:ext>
            </a:extLst>
          </p:cNvPr>
          <p:cNvSpPr>
            <a:spLocks noGrp="1"/>
          </p:cNvSpPr>
          <p:nvPr>
            <p:ph type="body" idx="46" hasCustomPrompt="1"/>
          </p:nvPr>
        </p:nvSpPr>
        <p:spPr>
          <a:xfrm>
            <a:off x="4648200" y="1230212"/>
            <a:ext cx="4346448"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
        <p:nvSpPr>
          <p:cNvPr id="21" name="Content Placeholder 7">
            <a:extLst>
              <a:ext uri="{FF2B5EF4-FFF2-40B4-BE49-F238E27FC236}">
                <a16:creationId xmlns:a16="http://schemas.microsoft.com/office/drawing/2014/main" id="{95060A97-5FC0-A1BD-D687-347161450B4A}"/>
              </a:ext>
            </a:extLst>
          </p:cNvPr>
          <p:cNvSpPr>
            <a:spLocks noGrp="1"/>
          </p:cNvSpPr>
          <p:nvPr>
            <p:ph sz="quarter" idx="49" hasCustomPrompt="1"/>
          </p:nvPr>
        </p:nvSpPr>
        <p:spPr>
          <a:xfrm>
            <a:off x="4648200" y="3253862"/>
            <a:ext cx="4346448" cy="1297502"/>
          </a:xfrm>
        </p:spPr>
        <p:txBody>
          <a:bodyPr lIns="0" tIns="0" rIns="0" bIns="0">
            <a:noAutofit/>
          </a:bodyPr>
          <a:lstStyle>
            <a:lvl1pPr marL="0" indent="0" algn="ctr">
              <a:buNone/>
              <a:defRPr/>
            </a:lvl1pPr>
            <a:lvl2pPr marL="252000" indent="0" algn="ctr">
              <a:buNone/>
              <a:defRPr/>
            </a:lvl2pPr>
            <a:lvl3pPr marL="0" indent="0" algn="ctr">
              <a:buSzPct val="110000"/>
              <a:buNone/>
              <a:defRPr/>
            </a:lvl3pPr>
          </a:lstStyle>
          <a:p>
            <a:pPr lvl="0"/>
            <a:r>
              <a:rPr lang="en-GB" dirty="0"/>
              <a:t>Click appropriate icon to insert custom data</a:t>
            </a:r>
            <a:endParaRPr lang="en-US" dirty="0"/>
          </a:p>
        </p:txBody>
      </p:sp>
      <p:sp>
        <p:nvSpPr>
          <p:cNvPr id="22" name="Text Placeholder 8">
            <a:extLst>
              <a:ext uri="{FF2B5EF4-FFF2-40B4-BE49-F238E27FC236}">
                <a16:creationId xmlns:a16="http://schemas.microsoft.com/office/drawing/2014/main" id="{3444FE91-8CC6-1B1C-7692-95DE8F03E771}"/>
              </a:ext>
            </a:extLst>
          </p:cNvPr>
          <p:cNvSpPr>
            <a:spLocks noGrp="1"/>
          </p:cNvSpPr>
          <p:nvPr>
            <p:ph type="body" idx="50" hasCustomPrompt="1"/>
          </p:nvPr>
        </p:nvSpPr>
        <p:spPr>
          <a:xfrm>
            <a:off x="4648200" y="4435851"/>
            <a:ext cx="4346448"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23" name="Text Placeholder 8">
            <a:extLst>
              <a:ext uri="{FF2B5EF4-FFF2-40B4-BE49-F238E27FC236}">
                <a16:creationId xmlns:a16="http://schemas.microsoft.com/office/drawing/2014/main" id="{847E81EE-12C1-4D35-0B55-E6DBCDA373A2}"/>
              </a:ext>
            </a:extLst>
          </p:cNvPr>
          <p:cNvSpPr>
            <a:spLocks noGrp="1"/>
          </p:cNvSpPr>
          <p:nvPr>
            <p:ph type="body" idx="52" hasCustomPrompt="1"/>
          </p:nvPr>
        </p:nvSpPr>
        <p:spPr>
          <a:xfrm>
            <a:off x="4648200" y="3001862"/>
            <a:ext cx="4346448"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Tree>
    <p:extLst>
      <p:ext uri="{BB962C8B-B14F-4D97-AF65-F5344CB8AC3E}">
        <p14:creationId xmlns:p14="http://schemas.microsoft.com/office/powerpoint/2010/main" val="913080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x Chart Solu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439343115"/>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6" name="Text Placeholder 29">
            <a:extLst>
              <a:ext uri="{FF2B5EF4-FFF2-40B4-BE49-F238E27FC236}">
                <a16:creationId xmlns:a16="http://schemas.microsoft.com/office/drawing/2014/main" id="{212DB5AF-7902-E5A8-B7A0-1130C63FD302}"/>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
        <p:nvSpPr>
          <p:cNvPr id="8" name="Slide Number Placeholder 8">
            <a:extLst>
              <a:ext uri="{FF2B5EF4-FFF2-40B4-BE49-F238E27FC236}">
                <a16:creationId xmlns:a16="http://schemas.microsoft.com/office/drawing/2014/main" id="{EF296DA3-811F-00D0-27C1-CC78191E2363}"/>
              </a:ext>
            </a:extLst>
          </p:cNvPr>
          <p:cNvSpPr>
            <a:spLocks noGrp="1"/>
          </p:cNvSpPr>
          <p:nvPr>
            <p:ph type="sldNum" sz="quarter" idx="16"/>
          </p:nvPr>
        </p:nvSpPr>
        <p:spPr>
          <a:xfrm>
            <a:off x="6927850" y="4774536"/>
            <a:ext cx="2057400" cy="197409"/>
          </a:xfrm>
          <a:prstGeom prst="rect">
            <a:avLst/>
          </a:prstGeom>
        </p:spPr>
        <p:txBody>
          <a:bodyPr vert="horz" lIns="0" tIns="0" rIns="0" bIns="0" rtlCol="0" anchor="b"/>
          <a:lstStyle>
            <a:lvl1pPr>
              <a:defRPr lang="en-GB" smtClean="0"/>
            </a:lvl1pPr>
          </a:lstStyle>
          <a:p>
            <a:pPr algn="r"/>
            <a:fld id="{CC6EE8D8-BDE1-7940-A77B-94F3F186491E}" type="slidenum">
              <a:rPr lang="en-US" smtClean="0"/>
              <a:pPr algn="r"/>
              <a:t>‹#›</a:t>
            </a:fld>
            <a:endParaRPr lang="en-US" dirty="0"/>
          </a:p>
        </p:txBody>
      </p:sp>
      <p:sp>
        <p:nvSpPr>
          <p:cNvPr id="2" name="Text Placeholder 8">
            <a:extLst>
              <a:ext uri="{FF2B5EF4-FFF2-40B4-BE49-F238E27FC236}">
                <a16:creationId xmlns:a16="http://schemas.microsoft.com/office/drawing/2014/main" id="{0DDCDC46-4E66-815B-618F-E6C9A4634767}"/>
              </a:ext>
            </a:extLst>
          </p:cNvPr>
          <p:cNvSpPr>
            <a:spLocks noGrp="1"/>
          </p:cNvSpPr>
          <p:nvPr>
            <p:ph type="body" idx="1" hasCustomPrompt="1"/>
          </p:nvPr>
        </p:nvSpPr>
        <p:spPr>
          <a:xfrm>
            <a:off x="152400" y="815993"/>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5" name="Title 1">
            <a:extLst>
              <a:ext uri="{FF2B5EF4-FFF2-40B4-BE49-F238E27FC236}">
                <a16:creationId xmlns:a16="http://schemas.microsoft.com/office/drawing/2014/main" id="{ECE869AF-8C92-57A4-297C-CDD600F7F757}"/>
              </a:ext>
            </a:extLst>
          </p:cNvPr>
          <p:cNvSpPr>
            <a:spLocks noGrp="1"/>
          </p:cNvSpPr>
          <p:nvPr>
            <p:ph type="title" hasCustomPrompt="1"/>
          </p:nvPr>
        </p:nvSpPr>
        <p:spPr>
          <a:xfrm>
            <a:off x="152400" y="447675"/>
            <a:ext cx="8842248" cy="329972"/>
          </a:xfrm>
        </p:spPr>
        <p:txBody>
          <a:bodyPr vert="horz" tIns="0" rIns="0" anchor="t">
            <a:noAutofit/>
          </a:bodyPr>
          <a:lstStyle>
            <a:lvl1pPr>
              <a:defRPr sz="1800"/>
            </a:lvl1pPr>
          </a:lstStyle>
          <a:p>
            <a:r>
              <a:rPr lang="en-GB" dirty="0"/>
              <a:t>Report slide title</a:t>
            </a:r>
          </a:p>
        </p:txBody>
      </p:sp>
      <p:sp>
        <p:nvSpPr>
          <p:cNvPr id="14" name="Content Placeholder 7">
            <a:extLst>
              <a:ext uri="{FF2B5EF4-FFF2-40B4-BE49-F238E27FC236}">
                <a16:creationId xmlns:a16="http://schemas.microsoft.com/office/drawing/2014/main" id="{3950D204-7E30-EC84-ED64-C3256A53024F}"/>
              </a:ext>
            </a:extLst>
          </p:cNvPr>
          <p:cNvSpPr>
            <a:spLocks noGrp="1"/>
          </p:cNvSpPr>
          <p:nvPr>
            <p:ph sz="quarter" idx="42" hasCustomPrompt="1"/>
          </p:nvPr>
        </p:nvSpPr>
        <p:spPr>
          <a:xfrm>
            <a:off x="152400" y="1482211"/>
            <a:ext cx="8842248" cy="3074291"/>
          </a:xfrm>
        </p:spPr>
        <p:txBody>
          <a:bodyPr lIns="0" tIns="0" rIns="0" bIns="0">
            <a:noAutofit/>
          </a:bodyPr>
          <a:lstStyle>
            <a:lvl1pPr marL="0" indent="0" algn="ctr">
              <a:buNone/>
              <a:defRPr/>
            </a:lvl1pPr>
            <a:lvl3pPr>
              <a:buSzPct val="110000"/>
              <a:defRPr/>
            </a:lvl3pPr>
          </a:lstStyle>
          <a:p>
            <a:pPr lvl="0"/>
            <a:r>
              <a:rPr lang="en-GB" dirty="0"/>
              <a:t>Click appropriate icon to insert custom data</a:t>
            </a:r>
            <a:endParaRPr lang="en-US" dirty="0"/>
          </a:p>
        </p:txBody>
      </p:sp>
      <p:sp>
        <p:nvSpPr>
          <p:cNvPr id="15" name="Text Placeholder 8">
            <a:extLst>
              <a:ext uri="{FF2B5EF4-FFF2-40B4-BE49-F238E27FC236}">
                <a16:creationId xmlns:a16="http://schemas.microsoft.com/office/drawing/2014/main" id="{A67EC5B3-C19E-C93A-E90B-F4F2E973DD1D}"/>
              </a:ext>
            </a:extLst>
          </p:cNvPr>
          <p:cNvSpPr>
            <a:spLocks noGrp="1"/>
          </p:cNvSpPr>
          <p:nvPr>
            <p:ph type="body" idx="43" hasCustomPrompt="1"/>
          </p:nvPr>
        </p:nvSpPr>
        <p:spPr>
          <a:xfrm>
            <a:off x="152400" y="4435850"/>
            <a:ext cx="8842248"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16" name="Text Placeholder 8">
            <a:extLst>
              <a:ext uri="{FF2B5EF4-FFF2-40B4-BE49-F238E27FC236}">
                <a16:creationId xmlns:a16="http://schemas.microsoft.com/office/drawing/2014/main" id="{108B9B8C-3D53-A282-0578-BA805F399DE7}"/>
              </a:ext>
            </a:extLst>
          </p:cNvPr>
          <p:cNvSpPr>
            <a:spLocks noGrp="1"/>
          </p:cNvSpPr>
          <p:nvPr>
            <p:ph type="body" idx="20" hasCustomPrompt="1"/>
          </p:nvPr>
        </p:nvSpPr>
        <p:spPr>
          <a:xfrm>
            <a:off x="152400" y="1230212"/>
            <a:ext cx="8842248"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Tree>
    <p:extLst>
      <p:ext uri="{BB962C8B-B14F-4D97-AF65-F5344CB8AC3E}">
        <p14:creationId xmlns:p14="http://schemas.microsoft.com/office/powerpoint/2010/main" val="6618684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x Char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032436337"/>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6" name="Text Placeholder 29">
            <a:extLst>
              <a:ext uri="{FF2B5EF4-FFF2-40B4-BE49-F238E27FC236}">
                <a16:creationId xmlns:a16="http://schemas.microsoft.com/office/drawing/2014/main" id="{212DB5AF-7902-E5A8-B7A0-1130C63FD302}"/>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
        <p:nvSpPr>
          <p:cNvPr id="8" name="Slide Number Placeholder 8">
            <a:extLst>
              <a:ext uri="{FF2B5EF4-FFF2-40B4-BE49-F238E27FC236}">
                <a16:creationId xmlns:a16="http://schemas.microsoft.com/office/drawing/2014/main" id="{EF296DA3-811F-00D0-27C1-CC78191E2363}"/>
              </a:ext>
            </a:extLst>
          </p:cNvPr>
          <p:cNvSpPr>
            <a:spLocks noGrp="1"/>
          </p:cNvSpPr>
          <p:nvPr>
            <p:ph type="sldNum" sz="quarter" idx="16"/>
          </p:nvPr>
        </p:nvSpPr>
        <p:spPr>
          <a:xfrm>
            <a:off x="6927850" y="4774536"/>
            <a:ext cx="2057400" cy="197409"/>
          </a:xfrm>
          <a:prstGeom prst="rect">
            <a:avLst/>
          </a:prstGeom>
        </p:spPr>
        <p:txBody>
          <a:bodyPr vert="horz" lIns="0" tIns="0" rIns="0" bIns="0" rtlCol="0" anchor="b"/>
          <a:lstStyle>
            <a:lvl1pPr>
              <a:defRPr lang="en-GB" smtClean="0"/>
            </a:lvl1pPr>
          </a:lstStyle>
          <a:p>
            <a:pPr algn="r"/>
            <a:fld id="{CC6EE8D8-BDE1-7940-A77B-94F3F186491E}" type="slidenum">
              <a:rPr lang="en-US" smtClean="0"/>
              <a:pPr algn="r"/>
              <a:t>‹#›</a:t>
            </a:fld>
            <a:endParaRPr lang="en-US" dirty="0"/>
          </a:p>
        </p:txBody>
      </p:sp>
      <p:sp>
        <p:nvSpPr>
          <p:cNvPr id="7" name="Text Placeholder 8">
            <a:extLst>
              <a:ext uri="{FF2B5EF4-FFF2-40B4-BE49-F238E27FC236}">
                <a16:creationId xmlns:a16="http://schemas.microsoft.com/office/drawing/2014/main" id="{A882ED54-145A-C9E2-A234-7B6DE7AF758D}"/>
              </a:ext>
            </a:extLst>
          </p:cNvPr>
          <p:cNvSpPr>
            <a:spLocks noGrp="1"/>
          </p:cNvSpPr>
          <p:nvPr>
            <p:ph type="body" idx="1" hasCustomPrompt="1"/>
          </p:nvPr>
        </p:nvSpPr>
        <p:spPr>
          <a:xfrm>
            <a:off x="152400" y="815993"/>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9" name="Title 1">
            <a:extLst>
              <a:ext uri="{FF2B5EF4-FFF2-40B4-BE49-F238E27FC236}">
                <a16:creationId xmlns:a16="http://schemas.microsoft.com/office/drawing/2014/main" id="{6CAEC1C7-F1B0-B18D-AFA5-E1E8756DCD76}"/>
              </a:ext>
            </a:extLst>
          </p:cNvPr>
          <p:cNvSpPr>
            <a:spLocks noGrp="1"/>
          </p:cNvSpPr>
          <p:nvPr>
            <p:ph type="title" hasCustomPrompt="1"/>
          </p:nvPr>
        </p:nvSpPr>
        <p:spPr>
          <a:xfrm>
            <a:off x="152400" y="447675"/>
            <a:ext cx="8842248" cy="329971"/>
          </a:xfrm>
        </p:spPr>
        <p:txBody>
          <a:bodyPr vert="horz" tIns="0" rIns="0" anchor="t">
            <a:noAutofit/>
          </a:bodyPr>
          <a:lstStyle>
            <a:lvl1pPr>
              <a:defRPr sz="1800"/>
            </a:lvl1pPr>
          </a:lstStyle>
          <a:p>
            <a:r>
              <a:rPr lang="en-GB" dirty="0"/>
              <a:t>Data slide title</a:t>
            </a:r>
          </a:p>
        </p:txBody>
      </p:sp>
      <p:sp>
        <p:nvSpPr>
          <p:cNvPr id="10" name="Content Placeholder 7">
            <a:extLst>
              <a:ext uri="{FF2B5EF4-FFF2-40B4-BE49-F238E27FC236}">
                <a16:creationId xmlns:a16="http://schemas.microsoft.com/office/drawing/2014/main" id="{FF8FF734-8873-79BC-920A-D25E7C1AB3BD}"/>
              </a:ext>
            </a:extLst>
          </p:cNvPr>
          <p:cNvSpPr>
            <a:spLocks noGrp="1"/>
          </p:cNvSpPr>
          <p:nvPr>
            <p:ph sz="quarter" idx="42" hasCustomPrompt="1"/>
          </p:nvPr>
        </p:nvSpPr>
        <p:spPr>
          <a:xfrm>
            <a:off x="152399" y="1482211"/>
            <a:ext cx="4343400" cy="3070738"/>
          </a:xfrm>
        </p:spPr>
        <p:txBody>
          <a:bodyPr lIns="0" tIns="0" rIns="0" bIns="0">
            <a:noAutofit/>
          </a:bodyPr>
          <a:lstStyle>
            <a:lvl1pPr marL="0" indent="0" algn="ctr">
              <a:buNone/>
              <a:defRPr/>
            </a:lvl1pPr>
            <a:lvl3pPr>
              <a:buSzPct val="110000"/>
              <a:defRPr/>
            </a:lvl3pPr>
          </a:lstStyle>
          <a:p>
            <a:pPr lvl="0"/>
            <a:r>
              <a:rPr lang="en-US" dirty="0"/>
              <a:t>Click appropriate icon to insert custom data</a:t>
            </a:r>
          </a:p>
        </p:txBody>
      </p:sp>
      <p:sp>
        <p:nvSpPr>
          <p:cNvPr id="11" name="Text Placeholder 8">
            <a:extLst>
              <a:ext uri="{FF2B5EF4-FFF2-40B4-BE49-F238E27FC236}">
                <a16:creationId xmlns:a16="http://schemas.microsoft.com/office/drawing/2014/main" id="{99F525BE-6C14-1692-94C3-8D2D29D2E4D0}"/>
              </a:ext>
            </a:extLst>
          </p:cNvPr>
          <p:cNvSpPr>
            <a:spLocks noGrp="1"/>
          </p:cNvSpPr>
          <p:nvPr>
            <p:ph type="body" idx="43" hasCustomPrompt="1"/>
          </p:nvPr>
        </p:nvSpPr>
        <p:spPr>
          <a:xfrm>
            <a:off x="152399" y="4435850"/>
            <a:ext cx="4343400"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12" name="Content Placeholder 7">
            <a:extLst>
              <a:ext uri="{FF2B5EF4-FFF2-40B4-BE49-F238E27FC236}">
                <a16:creationId xmlns:a16="http://schemas.microsoft.com/office/drawing/2014/main" id="{DB83829D-6F44-7C1F-0C9E-A8576523BB57}"/>
              </a:ext>
            </a:extLst>
          </p:cNvPr>
          <p:cNvSpPr>
            <a:spLocks noGrp="1"/>
          </p:cNvSpPr>
          <p:nvPr>
            <p:ph sz="quarter" idx="44" hasCustomPrompt="1"/>
          </p:nvPr>
        </p:nvSpPr>
        <p:spPr>
          <a:xfrm>
            <a:off x="4651248" y="1482210"/>
            <a:ext cx="4343400" cy="3070739"/>
          </a:xfrm>
        </p:spPr>
        <p:txBody>
          <a:bodyPr lIns="0" tIns="0" rIns="0" bIns="0">
            <a:noAutofit/>
          </a:bodyPr>
          <a:lstStyle>
            <a:lvl1pPr marL="0" indent="0" algn="ctr">
              <a:buNone/>
              <a:defRPr/>
            </a:lvl1pPr>
            <a:lvl2pPr marL="252000" indent="0" algn="ctr">
              <a:buNone/>
              <a:defRPr/>
            </a:lvl2pPr>
            <a:lvl3pPr marL="0" indent="0" algn="ctr">
              <a:buSzPct val="110000"/>
              <a:buNone/>
              <a:defRPr/>
            </a:lvl3pPr>
          </a:lstStyle>
          <a:p>
            <a:pPr lvl="0"/>
            <a:r>
              <a:rPr lang="en-GB" dirty="0"/>
              <a:t>Click appropriate icon to insert custom data</a:t>
            </a:r>
            <a:endParaRPr lang="en-US" dirty="0"/>
          </a:p>
        </p:txBody>
      </p:sp>
      <p:sp>
        <p:nvSpPr>
          <p:cNvPr id="13" name="Text Placeholder 8">
            <a:extLst>
              <a:ext uri="{FF2B5EF4-FFF2-40B4-BE49-F238E27FC236}">
                <a16:creationId xmlns:a16="http://schemas.microsoft.com/office/drawing/2014/main" id="{02C44CF7-ED0F-D9FB-DF1F-886B0258E693}"/>
              </a:ext>
            </a:extLst>
          </p:cNvPr>
          <p:cNvSpPr>
            <a:spLocks noGrp="1"/>
          </p:cNvSpPr>
          <p:nvPr>
            <p:ph type="body" idx="45" hasCustomPrompt="1"/>
          </p:nvPr>
        </p:nvSpPr>
        <p:spPr>
          <a:xfrm>
            <a:off x="4651248" y="4435850"/>
            <a:ext cx="4343400"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17" name="Text Placeholder 8">
            <a:extLst>
              <a:ext uri="{FF2B5EF4-FFF2-40B4-BE49-F238E27FC236}">
                <a16:creationId xmlns:a16="http://schemas.microsoft.com/office/drawing/2014/main" id="{887F92D8-1BB4-6B88-BA7F-A326C5DAD4A6}"/>
              </a:ext>
            </a:extLst>
          </p:cNvPr>
          <p:cNvSpPr>
            <a:spLocks noGrp="1"/>
          </p:cNvSpPr>
          <p:nvPr>
            <p:ph type="body" idx="20" hasCustomPrompt="1"/>
          </p:nvPr>
        </p:nvSpPr>
        <p:spPr>
          <a:xfrm>
            <a:off x="152399" y="1230212"/>
            <a:ext cx="4343400"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
        <p:nvSpPr>
          <p:cNvPr id="18" name="Text Placeholder 8">
            <a:extLst>
              <a:ext uri="{FF2B5EF4-FFF2-40B4-BE49-F238E27FC236}">
                <a16:creationId xmlns:a16="http://schemas.microsoft.com/office/drawing/2014/main" id="{E2A6246C-25CD-8898-C640-1E380793D22A}"/>
              </a:ext>
            </a:extLst>
          </p:cNvPr>
          <p:cNvSpPr>
            <a:spLocks noGrp="1"/>
          </p:cNvSpPr>
          <p:nvPr>
            <p:ph type="body" idx="46" hasCustomPrompt="1"/>
          </p:nvPr>
        </p:nvSpPr>
        <p:spPr>
          <a:xfrm>
            <a:off x="4651248" y="1230212"/>
            <a:ext cx="4343400"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Tree>
    <p:extLst>
      <p:ext uri="{BB962C8B-B14F-4D97-AF65-F5344CB8AC3E}">
        <p14:creationId xmlns:p14="http://schemas.microsoft.com/office/powerpoint/2010/main" val="37864424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2x Char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032436337"/>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6" name="Text Placeholder 29">
            <a:extLst>
              <a:ext uri="{FF2B5EF4-FFF2-40B4-BE49-F238E27FC236}">
                <a16:creationId xmlns:a16="http://schemas.microsoft.com/office/drawing/2014/main" id="{212DB5AF-7902-E5A8-B7A0-1130C63FD302}"/>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
        <p:nvSpPr>
          <p:cNvPr id="8" name="Slide Number Placeholder 8">
            <a:extLst>
              <a:ext uri="{FF2B5EF4-FFF2-40B4-BE49-F238E27FC236}">
                <a16:creationId xmlns:a16="http://schemas.microsoft.com/office/drawing/2014/main" id="{EF296DA3-811F-00D0-27C1-CC78191E2363}"/>
              </a:ext>
            </a:extLst>
          </p:cNvPr>
          <p:cNvSpPr>
            <a:spLocks noGrp="1"/>
          </p:cNvSpPr>
          <p:nvPr>
            <p:ph type="sldNum" sz="quarter" idx="16"/>
          </p:nvPr>
        </p:nvSpPr>
        <p:spPr>
          <a:xfrm>
            <a:off x="6927850" y="4774536"/>
            <a:ext cx="2057400" cy="197409"/>
          </a:xfrm>
          <a:prstGeom prst="rect">
            <a:avLst/>
          </a:prstGeom>
        </p:spPr>
        <p:txBody>
          <a:bodyPr vert="horz" lIns="0" tIns="0" rIns="0" bIns="0" rtlCol="0" anchor="b"/>
          <a:lstStyle>
            <a:lvl1pPr>
              <a:defRPr lang="en-GB" smtClean="0"/>
            </a:lvl1pPr>
          </a:lstStyle>
          <a:p>
            <a:pPr algn="r"/>
            <a:fld id="{CC6EE8D8-BDE1-7940-A77B-94F3F186491E}" type="slidenum">
              <a:rPr lang="en-US" smtClean="0"/>
              <a:pPr algn="r"/>
              <a:t>‹#›</a:t>
            </a:fld>
            <a:endParaRPr lang="en-US" dirty="0"/>
          </a:p>
        </p:txBody>
      </p:sp>
      <p:sp>
        <p:nvSpPr>
          <p:cNvPr id="7" name="Text Placeholder 8">
            <a:extLst>
              <a:ext uri="{FF2B5EF4-FFF2-40B4-BE49-F238E27FC236}">
                <a16:creationId xmlns:a16="http://schemas.microsoft.com/office/drawing/2014/main" id="{A882ED54-145A-C9E2-A234-7B6DE7AF758D}"/>
              </a:ext>
            </a:extLst>
          </p:cNvPr>
          <p:cNvSpPr>
            <a:spLocks noGrp="1"/>
          </p:cNvSpPr>
          <p:nvPr>
            <p:ph type="body" idx="1" hasCustomPrompt="1"/>
          </p:nvPr>
        </p:nvSpPr>
        <p:spPr>
          <a:xfrm>
            <a:off x="152400" y="815993"/>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9" name="Title 1">
            <a:extLst>
              <a:ext uri="{FF2B5EF4-FFF2-40B4-BE49-F238E27FC236}">
                <a16:creationId xmlns:a16="http://schemas.microsoft.com/office/drawing/2014/main" id="{6CAEC1C7-F1B0-B18D-AFA5-E1E8756DCD76}"/>
              </a:ext>
            </a:extLst>
          </p:cNvPr>
          <p:cNvSpPr>
            <a:spLocks noGrp="1"/>
          </p:cNvSpPr>
          <p:nvPr>
            <p:ph type="title" hasCustomPrompt="1"/>
          </p:nvPr>
        </p:nvSpPr>
        <p:spPr>
          <a:xfrm>
            <a:off x="152400" y="447675"/>
            <a:ext cx="8842248" cy="329971"/>
          </a:xfrm>
        </p:spPr>
        <p:txBody>
          <a:bodyPr vert="horz" tIns="0" rIns="0" anchor="t">
            <a:noAutofit/>
          </a:bodyPr>
          <a:lstStyle>
            <a:lvl1pPr>
              <a:defRPr sz="1800"/>
            </a:lvl1pPr>
          </a:lstStyle>
          <a:p>
            <a:r>
              <a:rPr lang="en-GB" dirty="0"/>
              <a:t>Data slide title</a:t>
            </a:r>
          </a:p>
        </p:txBody>
      </p:sp>
      <p:sp>
        <p:nvSpPr>
          <p:cNvPr id="11" name="Text Placeholder 8">
            <a:extLst>
              <a:ext uri="{FF2B5EF4-FFF2-40B4-BE49-F238E27FC236}">
                <a16:creationId xmlns:a16="http://schemas.microsoft.com/office/drawing/2014/main" id="{99F525BE-6C14-1692-94C3-8D2D29D2E4D0}"/>
              </a:ext>
            </a:extLst>
          </p:cNvPr>
          <p:cNvSpPr>
            <a:spLocks noGrp="1"/>
          </p:cNvSpPr>
          <p:nvPr>
            <p:ph type="body" idx="43" hasCustomPrompt="1"/>
          </p:nvPr>
        </p:nvSpPr>
        <p:spPr>
          <a:xfrm>
            <a:off x="152399" y="4435850"/>
            <a:ext cx="4343400"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12" name="Content Placeholder 7">
            <a:extLst>
              <a:ext uri="{FF2B5EF4-FFF2-40B4-BE49-F238E27FC236}">
                <a16:creationId xmlns:a16="http://schemas.microsoft.com/office/drawing/2014/main" id="{DB83829D-6F44-7C1F-0C9E-A8576523BB57}"/>
              </a:ext>
            </a:extLst>
          </p:cNvPr>
          <p:cNvSpPr>
            <a:spLocks noGrp="1"/>
          </p:cNvSpPr>
          <p:nvPr>
            <p:ph sz="quarter" idx="44" hasCustomPrompt="1"/>
          </p:nvPr>
        </p:nvSpPr>
        <p:spPr>
          <a:xfrm>
            <a:off x="4651248" y="1482211"/>
            <a:ext cx="4343400" cy="3070739"/>
          </a:xfrm>
        </p:spPr>
        <p:txBody>
          <a:bodyPr lIns="0" tIns="0" rIns="0" bIns="0">
            <a:noAutofit/>
          </a:bodyPr>
          <a:lstStyle>
            <a:lvl1pPr marL="0" indent="0" algn="ctr">
              <a:buNone/>
              <a:defRPr/>
            </a:lvl1pPr>
            <a:lvl2pPr marL="252000" indent="0" algn="ctr">
              <a:buNone/>
              <a:defRPr/>
            </a:lvl2pPr>
            <a:lvl3pPr marL="0" indent="0" algn="ctr">
              <a:buSzPct val="110000"/>
              <a:buNone/>
              <a:defRPr/>
            </a:lvl3pPr>
          </a:lstStyle>
          <a:p>
            <a:pPr lvl="0"/>
            <a:r>
              <a:rPr lang="en-GB" dirty="0"/>
              <a:t>Click appropriate icon to insert custom data</a:t>
            </a:r>
            <a:endParaRPr lang="en-US" dirty="0"/>
          </a:p>
        </p:txBody>
      </p:sp>
      <p:sp>
        <p:nvSpPr>
          <p:cNvPr id="13" name="Text Placeholder 8">
            <a:extLst>
              <a:ext uri="{FF2B5EF4-FFF2-40B4-BE49-F238E27FC236}">
                <a16:creationId xmlns:a16="http://schemas.microsoft.com/office/drawing/2014/main" id="{02C44CF7-ED0F-D9FB-DF1F-886B0258E693}"/>
              </a:ext>
            </a:extLst>
          </p:cNvPr>
          <p:cNvSpPr>
            <a:spLocks noGrp="1"/>
          </p:cNvSpPr>
          <p:nvPr>
            <p:ph type="body" idx="45" hasCustomPrompt="1"/>
          </p:nvPr>
        </p:nvSpPr>
        <p:spPr>
          <a:xfrm>
            <a:off x="4651248" y="4435850"/>
            <a:ext cx="4343400"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18" name="Text Placeholder 8">
            <a:extLst>
              <a:ext uri="{FF2B5EF4-FFF2-40B4-BE49-F238E27FC236}">
                <a16:creationId xmlns:a16="http://schemas.microsoft.com/office/drawing/2014/main" id="{E2A6246C-25CD-8898-C640-1E380793D22A}"/>
              </a:ext>
            </a:extLst>
          </p:cNvPr>
          <p:cNvSpPr>
            <a:spLocks noGrp="1"/>
          </p:cNvSpPr>
          <p:nvPr>
            <p:ph type="body" idx="46" hasCustomPrompt="1"/>
          </p:nvPr>
        </p:nvSpPr>
        <p:spPr>
          <a:xfrm>
            <a:off x="4651248" y="1230212"/>
            <a:ext cx="4343400"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
        <p:nvSpPr>
          <p:cNvPr id="5" name="Content Placeholder 4">
            <a:extLst>
              <a:ext uri="{FF2B5EF4-FFF2-40B4-BE49-F238E27FC236}">
                <a16:creationId xmlns:a16="http://schemas.microsoft.com/office/drawing/2014/main" id="{EDB42311-5EF5-3625-695F-F74DF61C558D}"/>
              </a:ext>
            </a:extLst>
          </p:cNvPr>
          <p:cNvSpPr>
            <a:spLocks noGrp="1"/>
          </p:cNvSpPr>
          <p:nvPr>
            <p:ph sz="quarter" idx="47"/>
          </p:nvPr>
        </p:nvSpPr>
        <p:spPr>
          <a:xfrm>
            <a:off x="152399" y="1230213"/>
            <a:ext cx="4343400" cy="3326680"/>
          </a:xfrm>
        </p:spPr>
        <p:txBody>
          <a:bodyPr lIns="0" tIns="0" rIns="0" bIns="0"/>
          <a:lstStyle>
            <a:lvl3pPr marL="0" indent="0">
              <a:buNone/>
              <a:defRPr/>
            </a:lvl3pPr>
          </a:lstStyle>
          <a:p>
            <a:pPr lvl="0"/>
            <a:r>
              <a:rPr lang="en-US" dirty="0"/>
              <a:t>Click to edit Master text styles</a:t>
            </a:r>
          </a:p>
          <a:p>
            <a:pPr lvl="1"/>
            <a:r>
              <a:rPr lang="en-US" dirty="0"/>
              <a:t>Second level</a:t>
            </a:r>
          </a:p>
          <a:p>
            <a:pPr lvl="2"/>
            <a:endParaRPr lang="en-US" dirty="0"/>
          </a:p>
        </p:txBody>
      </p:sp>
    </p:spTree>
    <p:extLst>
      <p:ext uri="{BB962C8B-B14F-4D97-AF65-F5344CB8AC3E}">
        <p14:creationId xmlns:p14="http://schemas.microsoft.com/office/powerpoint/2010/main" val="1030201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1 - 2x Char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378668120"/>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6" name="Text Placeholder 29">
            <a:extLst>
              <a:ext uri="{FF2B5EF4-FFF2-40B4-BE49-F238E27FC236}">
                <a16:creationId xmlns:a16="http://schemas.microsoft.com/office/drawing/2014/main" id="{212DB5AF-7902-E5A8-B7A0-1130C63FD302}"/>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
        <p:nvSpPr>
          <p:cNvPr id="8" name="Slide Number Placeholder 8">
            <a:extLst>
              <a:ext uri="{FF2B5EF4-FFF2-40B4-BE49-F238E27FC236}">
                <a16:creationId xmlns:a16="http://schemas.microsoft.com/office/drawing/2014/main" id="{EF296DA3-811F-00D0-27C1-CC78191E2363}"/>
              </a:ext>
            </a:extLst>
          </p:cNvPr>
          <p:cNvSpPr>
            <a:spLocks noGrp="1"/>
          </p:cNvSpPr>
          <p:nvPr>
            <p:ph type="sldNum" sz="quarter" idx="16"/>
          </p:nvPr>
        </p:nvSpPr>
        <p:spPr>
          <a:xfrm>
            <a:off x="6927850" y="4774536"/>
            <a:ext cx="2057400" cy="197409"/>
          </a:xfrm>
          <a:prstGeom prst="rect">
            <a:avLst/>
          </a:prstGeom>
        </p:spPr>
        <p:txBody>
          <a:bodyPr vert="horz" lIns="0" tIns="0" rIns="0" bIns="0" rtlCol="0" anchor="b"/>
          <a:lstStyle>
            <a:lvl1pPr>
              <a:defRPr lang="en-GB" smtClean="0"/>
            </a:lvl1pPr>
          </a:lstStyle>
          <a:p>
            <a:pPr algn="r"/>
            <a:fld id="{CC6EE8D8-BDE1-7940-A77B-94F3F186491E}" type="slidenum">
              <a:rPr lang="en-US" smtClean="0"/>
              <a:pPr algn="r"/>
              <a:t>‹#›</a:t>
            </a:fld>
            <a:endParaRPr lang="en-US" dirty="0"/>
          </a:p>
        </p:txBody>
      </p:sp>
      <p:sp>
        <p:nvSpPr>
          <p:cNvPr id="7" name="Text Placeholder 8">
            <a:extLst>
              <a:ext uri="{FF2B5EF4-FFF2-40B4-BE49-F238E27FC236}">
                <a16:creationId xmlns:a16="http://schemas.microsoft.com/office/drawing/2014/main" id="{D9534956-1BE7-2522-3124-C29075A59356}"/>
              </a:ext>
            </a:extLst>
          </p:cNvPr>
          <p:cNvSpPr>
            <a:spLocks noGrp="1"/>
          </p:cNvSpPr>
          <p:nvPr>
            <p:ph type="body" idx="1" hasCustomPrompt="1"/>
          </p:nvPr>
        </p:nvSpPr>
        <p:spPr>
          <a:xfrm>
            <a:off x="152400" y="815993"/>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9" name="Title 1">
            <a:extLst>
              <a:ext uri="{FF2B5EF4-FFF2-40B4-BE49-F238E27FC236}">
                <a16:creationId xmlns:a16="http://schemas.microsoft.com/office/drawing/2014/main" id="{F4C62A7C-B66E-E9B6-9499-CEFF1382B60D}"/>
              </a:ext>
            </a:extLst>
          </p:cNvPr>
          <p:cNvSpPr>
            <a:spLocks noGrp="1"/>
          </p:cNvSpPr>
          <p:nvPr>
            <p:ph type="title" hasCustomPrompt="1"/>
          </p:nvPr>
        </p:nvSpPr>
        <p:spPr>
          <a:xfrm>
            <a:off x="152400" y="447675"/>
            <a:ext cx="8842248" cy="329971"/>
          </a:xfrm>
        </p:spPr>
        <p:txBody>
          <a:bodyPr vert="horz" tIns="0" rIns="0" anchor="t">
            <a:noAutofit/>
          </a:bodyPr>
          <a:lstStyle>
            <a:lvl1pPr>
              <a:defRPr sz="1800"/>
            </a:lvl1pPr>
          </a:lstStyle>
          <a:p>
            <a:r>
              <a:rPr lang="en-GB" dirty="0"/>
              <a:t>Data slide title</a:t>
            </a:r>
          </a:p>
        </p:txBody>
      </p:sp>
      <p:sp>
        <p:nvSpPr>
          <p:cNvPr id="10" name="Content Placeholder 7">
            <a:extLst>
              <a:ext uri="{FF2B5EF4-FFF2-40B4-BE49-F238E27FC236}">
                <a16:creationId xmlns:a16="http://schemas.microsoft.com/office/drawing/2014/main" id="{0CEB0579-AA8B-099D-6ED5-ED6E8B1C10E9}"/>
              </a:ext>
            </a:extLst>
          </p:cNvPr>
          <p:cNvSpPr>
            <a:spLocks noGrp="1"/>
          </p:cNvSpPr>
          <p:nvPr>
            <p:ph sz="quarter" idx="42" hasCustomPrompt="1"/>
          </p:nvPr>
        </p:nvSpPr>
        <p:spPr>
          <a:xfrm>
            <a:off x="152400" y="1482211"/>
            <a:ext cx="5921147" cy="3074291"/>
          </a:xfrm>
        </p:spPr>
        <p:txBody>
          <a:bodyPr lIns="0" tIns="0" rIns="0" bIns="0">
            <a:noAutofit/>
          </a:bodyPr>
          <a:lstStyle>
            <a:lvl1pPr marL="0" indent="0" algn="ctr">
              <a:buNone/>
              <a:defRPr/>
            </a:lvl1pPr>
            <a:lvl3pPr>
              <a:buSzPct val="110000"/>
              <a:defRPr/>
            </a:lvl3pPr>
          </a:lstStyle>
          <a:p>
            <a:pPr lvl="0"/>
            <a:r>
              <a:rPr lang="en-US" dirty="0"/>
              <a:t>Click appropriate icon to insert custom data</a:t>
            </a:r>
          </a:p>
        </p:txBody>
      </p:sp>
      <p:sp>
        <p:nvSpPr>
          <p:cNvPr id="11" name="Text Placeholder 8">
            <a:extLst>
              <a:ext uri="{FF2B5EF4-FFF2-40B4-BE49-F238E27FC236}">
                <a16:creationId xmlns:a16="http://schemas.microsoft.com/office/drawing/2014/main" id="{16DA46E9-BA29-D1F5-D08E-245873FD9BC1}"/>
              </a:ext>
            </a:extLst>
          </p:cNvPr>
          <p:cNvSpPr>
            <a:spLocks noGrp="1"/>
          </p:cNvSpPr>
          <p:nvPr>
            <p:ph type="body" idx="43" hasCustomPrompt="1"/>
          </p:nvPr>
        </p:nvSpPr>
        <p:spPr>
          <a:xfrm>
            <a:off x="152400" y="4435850"/>
            <a:ext cx="5921145"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12" name="Content Placeholder 7">
            <a:extLst>
              <a:ext uri="{FF2B5EF4-FFF2-40B4-BE49-F238E27FC236}">
                <a16:creationId xmlns:a16="http://schemas.microsoft.com/office/drawing/2014/main" id="{185010EC-4A62-C2C3-328D-F64E9E97EE77}"/>
              </a:ext>
            </a:extLst>
          </p:cNvPr>
          <p:cNvSpPr>
            <a:spLocks noGrp="1"/>
          </p:cNvSpPr>
          <p:nvPr>
            <p:ph sz="quarter" idx="44" hasCustomPrompt="1"/>
          </p:nvPr>
        </p:nvSpPr>
        <p:spPr>
          <a:xfrm>
            <a:off x="6464078" y="1482211"/>
            <a:ext cx="2530570" cy="3074292"/>
          </a:xfrm>
        </p:spPr>
        <p:txBody>
          <a:bodyPr lIns="0" tIns="0" rIns="0" bIns="0">
            <a:noAutofit/>
          </a:bodyPr>
          <a:lstStyle>
            <a:lvl1pPr marL="0" indent="0" algn="ctr">
              <a:buNone/>
              <a:defRPr/>
            </a:lvl1pPr>
            <a:lvl2pPr marL="252000" indent="0" algn="ctr">
              <a:buNone/>
              <a:defRPr/>
            </a:lvl2pPr>
            <a:lvl3pPr marL="0" indent="0" algn="ctr">
              <a:buSzPct val="110000"/>
              <a:buNone/>
              <a:defRPr/>
            </a:lvl3pPr>
          </a:lstStyle>
          <a:p>
            <a:pPr lvl="0"/>
            <a:r>
              <a:rPr lang="en-GB" dirty="0"/>
              <a:t>Click appropriate icon to insert custom data</a:t>
            </a:r>
            <a:endParaRPr lang="en-US" dirty="0"/>
          </a:p>
        </p:txBody>
      </p:sp>
      <p:sp>
        <p:nvSpPr>
          <p:cNvPr id="13" name="Text Placeholder 8">
            <a:extLst>
              <a:ext uri="{FF2B5EF4-FFF2-40B4-BE49-F238E27FC236}">
                <a16:creationId xmlns:a16="http://schemas.microsoft.com/office/drawing/2014/main" id="{733CE6C6-11A8-ABD7-EC7C-516433B7E1E1}"/>
              </a:ext>
            </a:extLst>
          </p:cNvPr>
          <p:cNvSpPr>
            <a:spLocks noGrp="1"/>
          </p:cNvSpPr>
          <p:nvPr>
            <p:ph type="body" idx="45" hasCustomPrompt="1"/>
          </p:nvPr>
        </p:nvSpPr>
        <p:spPr>
          <a:xfrm>
            <a:off x="6464075" y="4435850"/>
            <a:ext cx="2530573"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17" name="Text Placeholder 8">
            <a:extLst>
              <a:ext uri="{FF2B5EF4-FFF2-40B4-BE49-F238E27FC236}">
                <a16:creationId xmlns:a16="http://schemas.microsoft.com/office/drawing/2014/main" id="{AF90F446-2763-054A-143C-237A59E876DB}"/>
              </a:ext>
            </a:extLst>
          </p:cNvPr>
          <p:cNvSpPr>
            <a:spLocks noGrp="1"/>
          </p:cNvSpPr>
          <p:nvPr>
            <p:ph type="body" idx="20" hasCustomPrompt="1"/>
          </p:nvPr>
        </p:nvSpPr>
        <p:spPr>
          <a:xfrm>
            <a:off x="152400" y="1230212"/>
            <a:ext cx="5921147"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
        <p:nvSpPr>
          <p:cNvPr id="18" name="Text Placeholder 8">
            <a:extLst>
              <a:ext uri="{FF2B5EF4-FFF2-40B4-BE49-F238E27FC236}">
                <a16:creationId xmlns:a16="http://schemas.microsoft.com/office/drawing/2014/main" id="{F96935D9-3048-3FA1-9D4F-D345FD79FE1A}"/>
              </a:ext>
            </a:extLst>
          </p:cNvPr>
          <p:cNvSpPr>
            <a:spLocks noGrp="1"/>
          </p:cNvSpPr>
          <p:nvPr>
            <p:ph type="body" idx="46" hasCustomPrompt="1"/>
          </p:nvPr>
        </p:nvSpPr>
        <p:spPr>
          <a:xfrm>
            <a:off x="6464075" y="1230212"/>
            <a:ext cx="2530573"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Tree>
    <p:extLst>
      <p:ext uri="{BB962C8B-B14F-4D97-AF65-F5344CB8AC3E}">
        <p14:creationId xmlns:p14="http://schemas.microsoft.com/office/powerpoint/2010/main" val="34144409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x Char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974251952"/>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6" name="Text Placeholder 29">
            <a:extLst>
              <a:ext uri="{FF2B5EF4-FFF2-40B4-BE49-F238E27FC236}">
                <a16:creationId xmlns:a16="http://schemas.microsoft.com/office/drawing/2014/main" id="{212DB5AF-7902-E5A8-B7A0-1130C63FD302}"/>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
        <p:nvSpPr>
          <p:cNvPr id="8" name="Slide Number Placeholder 8">
            <a:extLst>
              <a:ext uri="{FF2B5EF4-FFF2-40B4-BE49-F238E27FC236}">
                <a16:creationId xmlns:a16="http://schemas.microsoft.com/office/drawing/2014/main" id="{EF296DA3-811F-00D0-27C1-CC78191E2363}"/>
              </a:ext>
            </a:extLst>
          </p:cNvPr>
          <p:cNvSpPr>
            <a:spLocks noGrp="1"/>
          </p:cNvSpPr>
          <p:nvPr>
            <p:ph type="sldNum" sz="quarter" idx="16"/>
          </p:nvPr>
        </p:nvSpPr>
        <p:spPr>
          <a:xfrm>
            <a:off x="6927850" y="4774536"/>
            <a:ext cx="2057400" cy="197409"/>
          </a:xfrm>
          <a:prstGeom prst="rect">
            <a:avLst/>
          </a:prstGeom>
        </p:spPr>
        <p:txBody>
          <a:bodyPr vert="horz" lIns="0" tIns="0" rIns="0" bIns="0" rtlCol="0" anchor="b"/>
          <a:lstStyle>
            <a:lvl1pPr>
              <a:defRPr lang="en-GB" smtClean="0"/>
            </a:lvl1pPr>
          </a:lstStyle>
          <a:p>
            <a:pPr algn="r"/>
            <a:fld id="{CC6EE8D8-BDE1-7940-A77B-94F3F186491E}" type="slidenum">
              <a:rPr lang="en-US" smtClean="0"/>
              <a:pPr algn="r"/>
              <a:t>‹#›</a:t>
            </a:fld>
            <a:endParaRPr lang="en-US" dirty="0"/>
          </a:p>
        </p:txBody>
      </p:sp>
      <p:sp>
        <p:nvSpPr>
          <p:cNvPr id="2" name="Text Placeholder 8">
            <a:extLst>
              <a:ext uri="{FF2B5EF4-FFF2-40B4-BE49-F238E27FC236}">
                <a16:creationId xmlns:a16="http://schemas.microsoft.com/office/drawing/2014/main" id="{B67FD59A-1FA6-0CB0-586B-90EFABE40C7B}"/>
              </a:ext>
            </a:extLst>
          </p:cNvPr>
          <p:cNvSpPr>
            <a:spLocks noGrp="1"/>
          </p:cNvSpPr>
          <p:nvPr>
            <p:ph type="body" idx="1" hasCustomPrompt="1"/>
          </p:nvPr>
        </p:nvSpPr>
        <p:spPr>
          <a:xfrm>
            <a:off x="152400" y="815993"/>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5" name="Title 1">
            <a:extLst>
              <a:ext uri="{FF2B5EF4-FFF2-40B4-BE49-F238E27FC236}">
                <a16:creationId xmlns:a16="http://schemas.microsoft.com/office/drawing/2014/main" id="{13E154E2-4401-C66E-1530-2192A4370683}"/>
              </a:ext>
            </a:extLst>
          </p:cNvPr>
          <p:cNvSpPr>
            <a:spLocks noGrp="1"/>
          </p:cNvSpPr>
          <p:nvPr>
            <p:ph type="title" hasCustomPrompt="1"/>
          </p:nvPr>
        </p:nvSpPr>
        <p:spPr>
          <a:xfrm>
            <a:off x="152400" y="447675"/>
            <a:ext cx="8842248" cy="335111"/>
          </a:xfrm>
        </p:spPr>
        <p:txBody>
          <a:bodyPr vert="horz" tIns="0" rIns="0" anchor="t">
            <a:noAutofit/>
          </a:bodyPr>
          <a:lstStyle>
            <a:lvl1pPr>
              <a:defRPr sz="1800"/>
            </a:lvl1pPr>
          </a:lstStyle>
          <a:p>
            <a:r>
              <a:rPr lang="en-GB" dirty="0"/>
              <a:t>Data slide title</a:t>
            </a:r>
          </a:p>
        </p:txBody>
      </p:sp>
      <p:sp>
        <p:nvSpPr>
          <p:cNvPr id="14" name="Content Placeholder 7">
            <a:extLst>
              <a:ext uri="{FF2B5EF4-FFF2-40B4-BE49-F238E27FC236}">
                <a16:creationId xmlns:a16="http://schemas.microsoft.com/office/drawing/2014/main" id="{9583CA01-CA07-98C1-EA23-E85B7151658F}"/>
              </a:ext>
            </a:extLst>
          </p:cNvPr>
          <p:cNvSpPr>
            <a:spLocks noGrp="1"/>
          </p:cNvSpPr>
          <p:nvPr>
            <p:ph sz="quarter" idx="42" hasCustomPrompt="1"/>
          </p:nvPr>
        </p:nvSpPr>
        <p:spPr>
          <a:xfrm>
            <a:off x="152400" y="1482212"/>
            <a:ext cx="2793876" cy="3069152"/>
          </a:xfrm>
        </p:spPr>
        <p:txBody>
          <a:bodyPr lIns="0" tIns="0" rIns="0" bIns="0">
            <a:noAutofit/>
          </a:bodyPr>
          <a:lstStyle>
            <a:lvl1pPr marL="0" indent="0" algn="ctr">
              <a:buNone/>
              <a:defRPr/>
            </a:lvl1pPr>
            <a:lvl3pPr>
              <a:buSzPct val="110000"/>
              <a:defRPr/>
            </a:lvl3pPr>
          </a:lstStyle>
          <a:p>
            <a:pPr lvl="0"/>
            <a:r>
              <a:rPr lang="en-GB" dirty="0"/>
              <a:t>Click appropriate icon to insert custom data</a:t>
            </a:r>
            <a:endParaRPr lang="en-US" dirty="0"/>
          </a:p>
        </p:txBody>
      </p:sp>
      <p:sp>
        <p:nvSpPr>
          <p:cNvPr id="15" name="Text Placeholder 8">
            <a:extLst>
              <a:ext uri="{FF2B5EF4-FFF2-40B4-BE49-F238E27FC236}">
                <a16:creationId xmlns:a16="http://schemas.microsoft.com/office/drawing/2014/main" id="{57239B10-F4A1-1B29-704C-41EF9BED290D}"/>
              </a:ext>
            </a:extLst>
          </p:cNvPr>
          <p:cNvSpPr>
            <a:spLocks noGrp="1"/>
          </p:cNvSpPr>
          <p:nvPr>
            <p:ph type="body" idx="43" hasCustomPrompt="1"/>
          </p:nvPr>
        </p:nvSpPr>
        <p:spPr>
          <a:xfrm>
            <a:off x="152400" y="4435850"/>
            <a:ext cx="2793876"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16" name="Content Placeholder 7">
            <a:extLst>
              <a:ext uri="{FF2B5EF4-FFF2-40B4-BE49-F238E27FC236}">
                <a16:creationId xmlns:a16="http://schemas.microsoft.com/office/drawing/2014/main" id="{BBD8C839-2F75-E116-02B4-75EA174F6AB1}"/>
              </a:ext>
            </a:extLst>
          </p:cNvPr>
          <p:cNvSpPr>
            <a:spLocks noGrp="1"/>
          </p:cNvSpPr>
          <p:nvPr>
            <p:ph sz="quarter" idx="44" hasCustomPrompt="1"/>
          </p:nvPr>
        </p:nvSpPr>
        <p:spPr>
          <a:xfrm>
            <a:off x="3176586" y="1482211"/>
            <a:ext cx="2793876" cy="3069152"/>
          </a:xfrm>
        </p:spPr>
        <p:txBody>
          <a:bodyPr lIns="0" tIns="0" rIns="0" bIns="0">
            <a:noAutofit/>
          </a:bodyPr>
          <a:lstStyle>
            <a:lvl1pPr marL="0" indent="0" algn="ctr">
              <a:buNone/>
              <a:defRPr/>
            </a:lvl1pPr>
            <a:lvl3pPr>
              <a:buSzPct val="110000"/>
              <a:defRPr/>
            </a:lvl3pPr>
          </a:lstStyle>
          <a:p>
            <a:pPr lvl="0"/>
            <a:r>
              <a:rPr lang="en-US" dirty="0"/>
              <a:t>Click appropriate icon to insert custom data</a:t>
            </a:r>
          </a:p>
        </p:txBody>
      </p:sp>
      <p:sp>
        <p:nvSpPr>
          <p:cNvPr id="19" name="Text Placeholder 8">
            <a:extLst>
              <a:ext uri="{FF2B5EF4-FFF2-40B4-BE49-F238E27FC236}">
                <a16:creationId xmlns:a16="http://schemas.microsoft.com/office/drawing/2014/main" id="{412D0765-4921-4117-DFC8-911CF0992C40}"/>
              </a:ext>
            </a:extLst>
          </p:cNvPr>
          <p:cNvSpPr>
            <a:spLocks noGrp="1"/>
          </p:cNvSpPr>
          <p:nvPr>
            <p:ph type="body" idx="45" hasCustomPrompt="1"/>
          </p:nvPr>
        </p:nvSpPr>
        <p:spPr>
          <a:xfrm>
            <a:off x="3176586" y="4435850"/>
            <a:ext cx="2793876"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20" name="Text Placeholder 8">
            <a:extLst>
              <a:ext uri="{FF2B5EF4-FFF2-40B4-BE49-F238E27FC236}">
                <a16:creationId xmlns:a16="http://schemas.microsoft.com/office/drawing/2014/main" id="{860B4F30-E74A-970A-7D6F-5EECE241248F}"/>
              </a:ext>
            </a:extLst>
          </p:cNvPr>
          <p:cNvSpPr>
            <a:spLocks noGrp="1"/>
          </p:cNvSpPr>
          <p:nvPr>
            <p:ph type="body" idx="20" hasCustomPrompt="1"/>
          </p:nvPr>
        </p:nvSpPr>
        <p:spPr>
          <a:xfrm>
            <a:off x="152400" y="1230212"/>
            <a:ext cx="2793876"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
        <p:nvSpPr>
          <p:cNvPr id="21" name="Text Placeholder 8">
            <a:extLst>
              <a:ext uri="{FF2B5EF4-FFF2-40B4-BE49-F238E27FC236}">
                <a16:creationId xmlns:a16="http://schemas.microsoft.com/office/drawing/2014/main" id="{0CE625C3-B6E1-0EC4-BEA9-46CDABB50BC3}"/>
              </a:ext>
            </a:extLst>
          </p:cNvPr>
          <p:cNvSpPr>
            <a:spLocks noGrp="1"/>
          </p:cNvSpPr>
          <p:nvPr>
            <p:ph type="body" idx="46" hasCustomPrompt="1"/>
          </p:nvPr>
        </p:nvSpPr>
        <p:spPr>
          <a:xfrm>
            <a:off x="3176586" y="1230212"/>
            <a:ext cx="2793876"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
        <p:nvSpPr>
          <p:cNvPr id="22" name="Content Placeholder 7">
            <a:extLst>
              <a:ext uri="{FF2B5EF4-FFF2-40B4-BE49-F238E27FC236}">
                <a16:creationId xmlns:a16="http://schemas.microsoft.com/office/drawing/2014/main" id="{DA9118E2-425D-DC4A-C0AB-3634BD568655}"/>
              </a:ext>
            </a:extLst>
          </p:cNvPr>
          <p:cNvSpPr>
            <a:spLocks noGrp="1"/>
          </p:cNvSpPr>
          <p:nvPr>
            <p:ph sz="quarter" idx="47" hasCustomPrompt="1"/>
          </p:nvPr>
        </p:nvSpPr>
        <p:spPr>
          <a:xfrm>
            <a:off x="6200772" y="1482211"/>
            <a:ext cx="2793876" cy="3069152"/>
          </a:xfrm>
        </p:spPr>
        <p:txBody>
          <a:bodyPr lIns="0" tIns="0" rIns="0" bIns="0">
            <a:noAutofit/>
          </a:bodyPr>
          <a:lstStyle>
            <a:lvl1pPr marL="0" indent="0" algn="ctr">
              <a:buNone/>
              <a:defRPr/>
            </a:lvl1pPr>
            <a:lvl3pPr>
              <a:buSzPct val="110000"/>
              <a:defRPr/>
            </a:lvl3pPr>
          </a:lstStyle>
          <a:p>
            <a:pPr lvl="0"/>
            <a:r>
              <a:rPr lang="en-US" dirty="0"/>
              <a:t>Click appropriate icon to insert custom data</a:t>
            </a:r>
          </a:p>
        </p:txBody>
      </p:sp>
      <p:sp>
        <p:nvSpPr>
          <p:cNvPr id="23" name="Text Placeholder 8">
            <a:extLst>
              <a:ext uri="{FF2B5EF4-FFF2-40B4-BE49-F238E27FC236}">
                <a16:creationId xmlns:a16="http://schemas.microsoft.com/office/drawing/2014/main" id="{CCD58317-B7DC-6F7B-9C30-C18181FFC9C7}"/>
              </a:ext>
            </a:extLst>
          </p:cNvPr>
          <p:cNvSpPr>
            <a:spLocks noGrp="1"/>
          </p:cNvSpPr>
          <p:nvPr>
            <p:ph type="body" idx="48" hasCustomPrompt="1"/>
          </p:nvPr>
        </p:nvSpPr>
        <p:spPr>
          <a:xfrm>
            <a:off x="6200772" y="4435850"/>
            <a:ext cx="2793876"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24" name="Text Placeholder 8">
            <a:extLst>
              <a:ext uri="{FF2B5EF4-FFF2-40B4-BE49-F238E27FC236}">
                <a16:creationId xmlns:a16="http://schemas.microsoft.com/office/drawing/2014/main" id="{118842C3-CC13-02FB-1BCA-4B0C1D7F3C71}"/>
              </a:ext>
            </a:extLst>
          </p:cNvPr>
          <p:cNvSpPr>
            <a:spLocks noGrp="1"/>
          </p:cNvSpPr>
          <p:nvPr>
            <p:ph type="body" idx="49" hasCustomPrompt="1"/>
          </p:nvPr>
        </p:nvSpPr>
        <p:spPr>
          <a:xfrm>
            <a:off x="6200772" y="1230212"/>
            <a:ext cx="2793876"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Tree>
    <p:extLst>
      <p:ext uri="{BB962C8B-B14F-4D97-AF65-F5344CB8AC3E}">
        <p14:creationId xmlns:p14="http://schemas.microsoft.com/office/powerpoint/2010/main" val="565466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x Chart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507804264"/>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6" name="Text Placeholder 29">
            <a:extLst>
              <a:ext uri="{FF2B5EF4-FFF2-40B4-BE49-F238E27FC236}">
                <a16:creationId xmlns:a16="http://schemas.microsoft.com/office/drawing/2014/main" id="{212DB5AF-7902-E5A8-B7A0-1130C63FD302}"/>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
        <p:nvSpPr>
          <p:cNvPr id="8" name="Slide Number Placeholder 8">
            <a:extLst>
              <a:ext uri="{FF2B5EF4-FFF2-40B4-BE49-F238E27FC236}">
                <a16:creationId xmlns:a16="http://schemas.microsoft.com/office/drawing/2014/main" id="{EF296DA3-811F-00D0-27C1-CC78191E2363}"/>
              </a:ext>
            </a:extLst>
          </p:cNvPr>
          <p:cNvSpPr>
            <a:spLocks noGrp="1"/>
          </p:cNvSpPr>
          <p:nvPr>
            <p:ph type="sldNum" sz="quarter" idx="16"/>
          </p:nvPr>
        </p:nvSpPr>
        <p:spPr>
          <a:xfrm>
            <a:off x="6927850" y="4774536"/>
            <a:ext cx="2057400" cy="197409"/>
          </a:xfrm>
          <a:prstGeom prst="rect">
            <a:avLst/>
          </a:prstGeom>
        </p:spPr>
        <p:txBody>
          <a:bodyPr vert="horz" lIns="0" tIns="0" rIns="0" bIns="0" rtlCol="0" anchor="b"/>
          <a:lstStyle>
            <a:lvl1pPr>
              <a:defRPr lang="en-GB" smtClean="0"/>
            </a:lvl1pPr>
          </a:lstStyle>
          <a:p>
            <a:pPr algn="r"/>
            <a:fld id="{CC6EE8D8-BDE1-7940-A77B-94F3F186491E}" type="slidenum">
              <a:rPr lang="en-US" smtClean="0"/>
              <a:pPr algn="r"/>
              <a:t>‹#›</a:t>
            </a:fld>
            <a:endParaRPr lang="en-US" dirty="0"/>
          </a:p>
        </p:txBody>
      </p:sp>
      <p:sp>
        <p:nvSpPr>
          <p:cNvPr id="2" name="Text Placeholder 8">
            <a:extLst>
              <a:ext uri="{FF2B5EF4-FFF2-40B4-BE49-F238E27FC236}">
                <a16:creationId xmlns:a16="http://schemas.microsoft.com/office/drawing/2014/main" id="{0D08DE5A-C239-5371-FB89-5355C554E11A}"/>
              </a:ext>
            </a:extLst>
          </p:cNvPr>
          <p:cNvSpPr>
            <a:spLocks noGrp="1"/>
          </p:cNvSpPr>
          <p:nvPr>
            <p:ph type="body" idx="1" hasCustomPrompt="1"/>
          </p:nvPr>
        </p:nvSpPr>
        <p:spPr>
          <a:xfrm>
            <a:off x="152400" y="815036"/>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5" name="Title 1">
            <a:extLst>
              <a:ext uri="{FF2B5EF4-FFF2-40B4-BE49-F238E27FC236}">
                <a16:creationId xmlns:a16="http://schemas.microsoft.com/office/drawing/2014/main" id="{1E0D1E59-3DA3-F40C-C335-DC6F3073FF5A}"/>
              </a:ext>
            </a:extLst>
          </p:cNvPr>
          <p:cNvSpPr>
            <a:spLocks noGrp="1"/>
          </p:cNvSpPr>
          <p:nvPr>
            <p:ph type="title" hasCustomPrompt="1"/>
          </p:nvPr>
        </p:nvSpPr>
        <p:spPr>
          <a:xfrm>
            <a:off x="152400" y="447675"/>
            <a:ext cx="8842248" cy="332212"/>
          </a:xfrm>
        </p:spPr>
        <p:txBody>
          <a:bodyPr vert="horz" tIns="0" rIns="0" anchor="t">
            <a:noAutofit/>
          </a:bodyPr>
          <a:lstStyle>
            <a:lvl1pPr>
              <a:defRPr sz="1800"/>
            </a:lvl1pPr>
          </a:lstStyle>
          <a:p>
            <a:r>
              <a:rPr lang="en-GB" dirty="0"/>
              <a:t>Data slide title</a:t>
            </a:r>
          </a:p>
        </p:txBody>
      </p:sp>
      <p:sp>
        <p:nvSpPr>
          <p:cNvPr id="14" name="Content Placeholder 7">
            <a:extLst>
              <a:ext uri="{FF2B5EF4-FFF2-40B4-BE49-F238E27FC236}">
                <a16:creationId xmlns:a16="http://schemas.microsoft.com/office/drawing/2014/main" id="{2F1175B1-9437-25C4-BE15-B0F77D6E4B07}"/>
              </a:ext>
            </a:extLst>
          </p:cNvPr>
          <p:cNvSpPr>
            <a:spLocks noGrp="1"/>
          </p:cNvSpPr>
          <p:nvPr>
            <p:ph sz="quarter" idx="42" hasCustomPrompt="1"/>
          </p:nvPr>
        </p:nvSpPr>
        <p:spPr>
          <a:xfrm>
            <a:off x="152399" y="1482212"/>
            <a:ext cx="4343400" cy="1297502"/>
          </a:xfrm>
        </p:spPr>
        <p:txBody>
          <a:bodyPr lIns="0" tIns="0" rIns="0" bIns="0">
            <a:noAutofit/>
          </a:bodyPr>
          <a:lstStyle>
            <a:lvl1pPr marL="0" indent="0" algn="ctr">
              <a:buNone/>
              <a:defRPr/>
            </a:lvl1pPr>
            <a:lvl3pPr>
              <a:buSzPct val="110000"/>
              <a:defRPr/>
            </a:lvl3pPr>
          </a:lstStyle>
          <a:p>
            <a:pPr lvl="0"/>
            <a:r>
              <a:rPr lang="en-US" dirty="0"/>
              <a:t>Click appropriate icon to insert custom data</a:t>
            </a:r>
          </a:p>
        </p:txBody>
      </p:sp>
      <p:sp>
        <p:nvSpPr>
          <p:cNvPr id="15" name="Text Placeholder 8">
            <a:extLst>
              <a:ext uri="{FF2B5EF4-FFF2-40B4-BE49-F238E27FC236}">
                <a16:creationId xmlns:a16="http://schemas.microsoft.com/office/drawing/2014/main" id="{BDA1B451-98F3-1D3F-EB48-3A319457B1D4}"/>
              </a:ext>
            </a:extLst>
          </p:cNvPr>
          <p:cNvSpPr>
            <a:spLocks noGrp="1"/>
          </p:cNvSpPr>
          <p:nvPr>
            <p:ph type="body" idx="43" hasCustomPrompt="1"/>
          </p:nvPr>
        </p:nvSpPr>
        <p:spPr>
          <a:xfrm>
            <a:off x="152400" y="2661302"/>
            <a:ext cx="4343400"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a:t>Click to add source</a:t>
            </a:r>
            <a:endParaRPr lang="en-GB" dirty="0"/>
          </a:p>
        </p:txBody>
      </p:sp>
      <p:sp>
        <p:nvSpPr>
          <p:cNvPr id="16" name="Content Placeholder 7">
            <a:extLst>
              <a:ext uri="{FF2B5EF4-FFF2-40B4-BE49-F238E27FC236}">
                <a16:creationId xmlns:a16="http://schemas.microsoft.com/office/drawing/2014/main" id="{3F1BFBA0-709D-960B-CD1B-3AA3BE48520C}"/>
              </a:ext>
            </a:extLst>
          </p:cNvPr>
          <p:cNvSpPr>
            <a:spLocks noGrp="1"/>
          </p:cNvSpPr>
          <p:nvPr>
            <p:ph sz="quarter" idx="44" hasCustomPrompt="1"/>
          </p:nvPr>
        </p:nvSpPr>
        <p:spPr>
          <a:xfrm>
            <a:off x="4651248" y="1482212"/>
            <a:ext cx="4343400" cy="1297502"/>
          </a:xfrm>
        </p:spPr>
        <p:txBody>
          <a:bodyPr lIns="0" tIns="0" rIns="0" bIns="0">
            <a:noAutofit/>
          </a:bodyPr>
          <a:lstStyle>
            <a:lvl1pPr marL="0" indent="0" algn="ctr">
              <a:buNone/>
              <a:defRPr/>
            </a:lvl1pPr>
            <a:lvl2pPr marL="252000" indent="0" algn="ctr">
              <a:buNone/>
              <a:defRPr/>
            </a:lvl2pPr>
            <a:lvl3pPr marL="0" indent="0" algn="ctr">
              <a:buSzPct val="110000"/>
              <a:buNone/>
              <a:defRPr/>
            </a:lvl3pPr>
          </a:lstStyle>
          <a:p>
            <a:pPr lvl="0"/>
            <a:r>
              <a:rPr lang="en-GB" dirty="0"/>
              <a:t>Click appropriate icon to insert custom data</a:t>
            </a:r>
            <a:endParaRPr lang="en-US" dirty="0"/>
          </a:p>
        </p:txBody>
      </p:sp>
      <p:sp>
        <p:nvSpPr>
          <p:cNvPr id="19" name="Text Placeholder 8">
            <a:extLst>
              <a:ext uri="{FF2B5EF4-FFF2-40B4-BE49-F238E27FC236}">
                <a16:creationId xmlns:a16="http://schemas.microsoft.com/office/drawing/2014/main" id="{2E0722D7-4BC3-B641-FCA1-3F51404614AD}"/>
              </a:ext>
            </a:extLst>
          </p:cNvPr>
          <p:cNvSpPr>
            <a:spLocks noGrp="1"/>
          </p:cNvSpPr>
          <p:nvPr>
            <p:ph type="body" idx="45" hasCustomPrompt="1"/>
          </p:nvPr>
        </p:nvSpPr>
        <p:spPr>
          <a:xfrm>
            <a:off x="4651248" y="2661302"/>
            <a:ext cx="4343400"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20" name="Text Placeholder 8">
            <a:extLst>
              <a:ext uri="{FF2B5EF4-FFF2-40B4-BE49-F238E27FC236}">
                <a16:creationId xmlns:a16="http://schemas.microsoft.com/office/drawing/2014/main" id="{485D3CFF-D5AA-7EFF-1E4E-949C7E71E2C9}"/>
              </a:ext>
            </a:extLst>
          </p:cNvPr>
          <p:cNvSpPr>
            <a:spLocks noGrp="1"/>
          </p:cNvSpPr>
          <p:nvPr>
            <p:ph type="body" idx="20" hasCustomPrompt="1"/>
          </p:nvPr>
        </p:nvSpPr>
        <p:spPr>
          <a:xfrm>
            <a:off x="152399" y="1230212"/>
            <a:ext cx="4343400"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
        <p:nvSpPr>
          <p:cNvPr id="21" name="Text Placeholder 8">
            <a:extLst>
              <a:ext uri="{FF2B5EF4-FFF2-40B4-BE49-F238E27FC236}">
                <a16:creationId xmlns:a16="http://schemas.microsoft.com/office/drawing/2014/main" id="{6884D9D7-37F9-263D-44EF-EAB8987E11AF}"/>
              </a:ext>
            </a:extLst>
          </p:cNvPr>
          <p:cNvSpPr>
            <a:spLocks noGrp="1"/>
          </p:cNvSpPr>
          <p:nvPr>
            <p:ph type="body" idx="46" hasCustomPrompt="1"/>
          </p:nvPr>
        </p:nvSpPr>
        <p:spPr>
          <a:xfrm>
            <a:off x="4651248" y="1230212"/>
            <a:ext cx="4343400"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
        <p:nvSpPr>
          <p:cNvPr id="22" name="Content Placeholder 7">
            <a:extLst>
              <a:ext uri="{FF2B5EF4-FFF2-40B4-BE49-F238E27FC236}">
                <a16:creationId xmlns:a16="http://schemas.microsoft.com/office/drawing/2014/main" id="{B2632AE9-4A0B-4B65-E943-041C6CC3C85F}"/>
              </a:ext>
            </a:extLst>
          </p:cNvPr>
          <p:cNvSpPr>
            <a:spLocks noGrp="1"/>
          </p:cNvSpPr>
          <p:nvPr>
            <p:ph sz="quarter" idx="47" hasCustomPrompt="1"/>
          </p:nvPr>
        </p:nvSpPr>
        <p:spPr>
          <a:xfrm>
            <a:off x="152399" y="3253862"/>
            <a:ext cx="4343400" cy="1297502"/>
          </a:xfrm>
        </p:spPr>
        <p:txBody>
          <a:bodyPr lIns="0" tIns="0" rIns="0" bIns="0">
            <a:noAutofit/>
          </a:bodyPr>
          <a:lstStyle>
            <a:lvl1pPr marL="0" indent="0" algn="ctr">
              <a:buNone/>
              <a:defRPr/>
            </a:lvl1pPr>
            <a:lvl3pPr>
              <a:buSzPct val="110000"/>
              <a:defRPr/>
            </a:lvl3pPr>
          </a:lstStyle>
          <a:p>
            <a:pPr lvl="0"/>
            <a:r>
              <a:rPr lang="en-US" dirty="0"/>
              <a:t>Click appropriate icon to insert custom data</a:t>
            </a:r>
          </a:p>
        </p:txBody>
      </p:sp>
      <p:sp>
        <p:nvSpPr>
          <p:cNvPr id="23" name="Text Placeholder 8">
            <a:extLst>
              <a:ext uri="{FF2B5EF4-FFF2-40B4-BE49-F238E27FC236}">
                <a16:creationId xmlns:a16="http://schemas.microsoft.com/office/drawing/2014/main" id="{83171653-17D6-5373-CE01-05C005AB75A4}"/>
              </a:ext>
            </a:extLst>
          </p:cNvPr>
          <p:cNvSpPr>
            <a:spLocks noGrp="1"/>
          </p:cNvSpPr>
          <p:nvPr>
            <p:ph type="body" idx="48" hasCustomPrompt="1"/>
          </p:nvPr>
        </p:nvSpPr>
        <p:spPr>
          <a:xfrm>
            <a:off x="152400" y="4435851"/>
            <a:ext cx="4343400"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a:t>Click to add source</a:t>
            </a:r>
            <a:endParaRPr lang="en-GB" dirty="0"/>
          </a:p>
        </p:txBody>
      </p:sp>
      <p:sp>
        <p:nvSpPr>
          <p:cNvPr id="24" name="Content Placeholder 7">
            <a:extLst>
              <a:ext uri="{FF2B5EF4-FFF2-40B4-BE49-F238E27FC236}">
                <a16:creationId xmlns:a16="http://schemas.microsoft.com/office/drawing/2014/main" id="{9CE331B2-C1F9-1CAC-0674-0117FD4C0D3E}"/>
              </a:ext>
            </a:extLst>
          </p:cNvPr>
          <p:cNvSpPr>
            <a:spLocks noGrp="1"/>
          </p:cNvSpPr>
          <p:nvPr>
            <p:ph sz="quarter" idx="49" hasCustomPrompt="1"/>
          </p:nvPr>
        </p:nvSpPr>
        <p:spPr>
          <a:xfrm>
            <a:off x="4651248" y="3253862"/>
            <a:ext cx="4343400" cy="1297502"/>
          </a:xfrm>
        </p:spPr>
        <p:txBody>
          <a:bodyPr lIns="0" tIns="0" rIns="0" bIns="0">
            <a:noAutofit/>
          </a:bodyPr>
          <a:lstStyle>
            <a:lvl1pPr marL="0" indent="0" algn="ctr">
              <a:buNone/>
              <a:defRPr/>
            </a:lvl1pPr>
            <a:lvl2pPr marL="252000" indent="0" algn="ctr">
              <a:buNone/>
              <a:defRPr/>
            </a:lvl2pPr>
            <a:lvl3pPr marL="0" indent="0" algn="ctr">
              <a:buSzPct val="110000"/>
              <a:buNone/>
              <a:defRPr/>
            </a:lvl3pPr>
          </a:lstStyle>
          <a:p>
            <a:pPr lvl="0"/>
            <a:r>
              <a:rPr lang="en-GB" dirty="0"/>
              <a:t>Click appropriate icon to insert custom data</a:t>
            </a:r>
            <a:endParaRPr lang="en-US" dirty="0"/>
          </a:p>
        </p:txBody>
      </p:sp>
      <p:sp>
        <p:nvSpPr>
          <p:cNvPr id="28" name="Text Placeholder 8">
            <a:extLst>
              <a:ext uri="{FF2B5EF4-FFF2-40B4-BE49-F238E27FC236}">
                <a16:creationId xmlns:a16="http://schemas.microsoft.com/office/drawing/2014/main" id="{5DEE7DDA-10FF-6248-473E-B014172CA396}"/>
              </a:ext>
            </a:extLst>
          </p:cNvPr>
          <p:cNvSpPr>
            <a:spLocks noGrp="1"/>
          </p:cNvSpPr>
          <p:nvPr>
            <p:ph type="body" idx="50" hasCustomPrompt="1"/>
          </p:nvPr>
        </p:nvSpPr>
        <p:spPr>
          <a:xfrm>
            <a:off x="4651248" y="4435851"/>
            <a:ext cx="4343400"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dirty="0"/>
              <a:t>Click to add source</a:t>
            </a:r>
          </a:p>
        </p:txBody>
      </p:sp>
      <p:sp>
        <p:nvSpPr>
          <p:cNvPr id="29" name="Text Placeholder 8">
            <a:extLst>
              <a:ext uri="{FF2B5EF4-FFF2-40B4-BE49-F238E27FC236}">
                <a16:creationId xmlns:a16="http://schemas.microsoft.com/office/drawing/2014/main" id="{4D77A6B6-2229-EF04-6990-D055BB219B68}"/>
              </a:ext>
            </a:extLst>
          </p:cNvPr>
          <p:cNvSpPr>
            <a:spLocks noGrp="1"/>
          </p:cNvSpPr>
          <p:nvPr>
            <p:ph type="body" idx="51" hasCustomPrompt="1"/>
          </p:nvPr>
        </p:nvSpPr>
        <p:spPr>
          <a:xfrm>
            <a:off x="152399" y="3001862"/>
            <a:ext cx="4343400"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
        <p:nvSpPr>
          <p:cNvPr id="30" name="Text Placeholder 8">
            <a:extLst>
              <a:ext uri="{FF2B5EF4-FFF2-40B4-BE49-F238E27FC236}">
                <a16:creationId xmlns:a16="http://schemas.microsoft.com/office/drawing/2014/main" id="{E3B40A07-6DE9-8D89-F23C-19C208E2E734}"/>
              </a:ext>
            </a:extLst>
          </p:cNvPr>
          <p:cNvSpPr>
            <a:spLocks noGrp="1"/>
          </p:cNvSpPr>
          <p:nvPr>
            <p:ph type="body" idx="52" hasCustomPrompt="1"/>
          </p:nvPr>
        </p:nvSpPr>
        <p:spPr>
          <a:xfrm>
            <a:off x="4651248" y="3001862"/>
            <a:ext cx="4343400"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Tree>
    <p:extLst>
      <p:ext uri="{BB962C8B-B14F-4D97-AF65-F5344CB8AC3E}">
        <p14:creationId xmlns:p14="http://schemas.microsoft.com/office/powerpoint/2010/main" val="40756427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able – half slide vertical">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507804264"/>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6" name="Text Placeholder 29">
            <a:extLst>
              <a:ext uri="{FF2B5EF4-FFF2-40B4-BE49-F238E27FC236}">
                <a16:creationId xmlns:a16="http://schemas.microsoft.com/office/drawing/2014/main" id="{212DB5AF-7902-E5A8-B7A0-1130C63FD302}"/>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
        <p:nvSpPr>
          <p:cNvPr id="8" name="Slide Number Placeholder 8">
            <a:extLst>
              <a:ext uri="{FF2B5EF4-FFF2-40B4-BE49-F238E27FC236}">
                <a16:creationId xmlns:a16="http://schemas.microsoft.com/office/drawing/2014/main" id="{EF296DA3-811F-00D0-27C1-CC78191E2363}"/>
              </a:ext>
            </a:extLst>
          </p:cNvPr>
          <p:cNvSpPr>
            <a:spLocks noGrp="1"/>
          </p:cNvSpPr>
          <p:nvPr>
            <p:ph type="sldNum" sz="quarter" idx="16"/>
          </p:nvPr>
        </p:nvSpPr>
        <p:spPr>
          <a:xfrm>
            <a:off x="6927850" y="4774536"/>
            <a:ext cx="2057400" cy="197409"/>
          </a:xfrm>
          <a:prstGeom prst="rect">
            <a:avLst/>
          </a:prstGeom>
        </p:spPr>
        <p:txBody>
          <a:bodyPr vert="horz" lIns="0" tIns="0" rIns="0" bIns="0" rtlCol="0" anchor="b"/>
          <a:lstStyle>
            <a:lvl1pPr>
              <a:defRPr lang="en-GB" smtClean="0"/>
            </a:lvl1pPr>
          </a:lstStyle>
          <a:p>
            <a:pPr algn="r"/>
            <a:fld id="{CC6EE8D8-BDE1-7940-A77B-94F3F186491E}" type="slidenum">
              <a:rPr lang="en-US" smtClean="0"/>
              <a:pPr algn="r"/>
              <a:t>‹#›</a:t>
            </a:fld>
            <a:endParaRPr lang="en-US" dirty="0"/>
          </a:p>
        </p:txBody>
      </p:sp>
      <p:sp>
        <p:nvSpPr>
          <p:cNvPr id="2" name="Text Placeholder 8">
            <a:extLst>
              <a:ext uri="{FF2B5EF4-FFF2-40B4-BE49-F238E27FC236}">
                <a16:creationId xmlns:a16="http://schemas.microsoft.com/office/drawing/2014/main" id="{0D08DE5A-C239-5371-FB89-5355C554E11A}"/>
              </a:ext>
            </a:extLst>
          </p:cNvPr>
          <p:cNvSpPr>
            <a:spLocks noGrp="1"/>
          </p:cNvSpPr>
          <p:nvPr>
            <p:ph type="body" idx="1" hasCustomPrompt="1"/>
          </p:nvPr>
        </p:nvSpPr>
        <p:spPr>
          <a:xfrm>
            <a:off x="152400" y="815036"/>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5" name="Title 1">
            <a:extLst>
              <a:ext uri="{FF2B5EF4-FFF2-40B4-BE49-F238E27FC236}">
                <a16:creationId xmlns:a16="http://schemas.microsoft.com/office/drawing/2014/main" id="{1E0D1E59-3DA3-F40C-C335-DC6F3073FF5A}"/>
              </a:ext>
            </a:extLst>
          </p:cNvPr>
          <p:cNvSpPr>
            <a:spLocks noGrp="1"/>
          </p:cNvSpPr>
          <p:nvPr>
            <p:ph type="title" hasCustomPrompt="1"/>
          </p:nvPr>
        </p:nvSpPr>
        <p:spPr>
          <a:xfrm>
            <a:off x="152400" y="447675"/>
            <a:ext cx="8842248" cy="332212"/>
          </a:xfrm>
        </p:spPr>
        <p:txBody>
          <a:bodyPr vert="horz" tIns="0" rIns="0" anchor="t">
            <a:noAutofit/>
          </a:bodyPr>
          <a:lstStyle>
            <a:lvl1pPr>
              <a:defRPr sz="1800"/>
            </a:lvl1pPr>
          </a:lstStyle>
          <a:p>
            <a:r>
              <a:rPr lang="en-GB" dirty="0"/>
              <a:t>Data slide title</a:t>
            </a:r>
          </a:p>
        </p:txBody>
      </p:sp>
      <p:sp>
        <p:nvSpPr>
          <p:cNvPr id="14" name="Content Placeholder 7">
            <a:extLst>
              <a:ext uri="{FF2B5EF4-FFF2-40B4-BE49-F238E27FC236}">
                <a16:creationId xmlns:a16="http://schemas.microsoft.com/office/drawing/2014/main" id="{2F1175B1-9437-25C4-BE15-B0F77D6E4B07}"/>
              </a:ext>
            </a:extLst>
          </p:cNvPr>
          <p:cNvSpPr>
            <a:spLocks noGrp="1"/>
          </p:cNvSpPr>
          <p:nvPr>
            <p:ph sz="quarter" idx="42" hasCustomPrompt="1"/>
          </p:nvPr>
        </p:nvSpPr>
        <p:spPr>
          <a:xfrm>
            <a:off x="152399" y="1482212"/>
            <a:ext cx="8842248" cy="1297502"/>
          </a:xfrm>
        </p:spPr>
        <p:txBody>
          <a:bodyPr lIns="0" tIns="0" rIns="0" bIns="0">
            <a:noAutofit/>
          </a:bodyPr>
          <a:lstStyle>
            <a:lvl1pPr marL="0" indent="0" algn="ctr">
              <a:buNone/>
              <a:defRPr/>
            </a:lvl1pPr>
            <a:lvl3pPr>
              <a:buSzPct val="110000"/>
              <a:defRPr/>
            </a:lvl3pPr>
          </a:lstStyle>
          <a:p>
            <a:pPr lvl="0"/>
            <a:r>
              <a:rPr lang="en-US" dirty="0"/>
              <a:t>Click appropriate icon to insert custom data</a:t>
            </a:r>
          </a:p>
        </p:txBody>
      </p:sp>
      <p:sp>
        <p:nvSpPr>
          <p:cNvPr id="15" name="Text Placeholder 8">
            <a:extLst>
              <a:ext uri="{FF2B5EF4-FFF2-40B4-BE49-F238E27FC236}">
                <a16:creationId xmlns:a16="http://schemas.microsoft.com/office/drawing/2014/main" id="{BDA1B451-98F3-1D3F-EB48-3A319457B1D4}"/>
              </a:ext>
            </a:extLst>
          </p:cNvPr>
          <p:cNvSpPr>
            <a:spLocks noGrp="1"/>
          </p:cNvSpPr>
          <p:nvPr>
            <p:ph type="body" idx="43" hasCustomPrompt="1"/>
          </p:nvPr>
        </p:nvSpPr>
        <p:spPr>
          <a:xfrm>
            <a:off x="152400" y="2661302"/>
            <a:ext cx="8842248"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a:t>Click to add source</a:t>
            </a:r>
            <a:endParaRPr lang="en-GB" dirty="0"/>
          </a:p>
        </p:txBody>
      </p:sp>
      <p:sp>
        <p:nvSpPr>
          <p:cNvPr id="20" name="Text Placeholder 8">
            <a:extLst>
              <a:ext uri="{FF2B5EF4-FFF2-40B4-BE49-F238E27FC236}">
                <a16:creationId xmlns:a16="http://schemas.microsoft.com/office/drawing/2014/main" id="{485D3CFF-D5AA-7EFF-1E4E-949C7E71E2C9}"/>
              </a:ext>
            </a:extLst>
          </p:cNvPr>
          <p:cNvSpPr>
            <a:spLocks noGrp="1"/>
          </p:cNvSpPr>
          <p:nvPr>
            <p:ph type="body" idx="20" hasCustomPrompt="1"/>
          </p:nvPr>
        </p:nvSpPr>
        <p:spPr>
          <a:xfrm>
            <a:off x="152399" y="1230212"/>
            <a:ext cx="8842248"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
        <p:nvSpPr>
          <p:cNvPr id="22" name="Content Placeholder 7">
            <a:extLst>
              <a:ext uri="{FF2B5EF4-FFF2-40B4-BE49-F238E27FC236}">
                <a16:creationId xmlns:a16="http://schemas.microsoft.com/office/drawing/2014/main" id="{B2632AE9-4A0B-4B65-E943-041C6CC3C85F}"/>
              </a:ext>
            </a:extLst>
          </p:cNvPr>
          <p:cNvSpPr>
            <a:spLocks noGrp="1"/>
          </p:cNvSpPr>
          <p:nvPr>
            <p:ph sz="quarter" idx="47" hasCustomPrompt="1"/>
          </p:nvPr>
        </p:nvSpPr>
        <p:spPr>
          <a:xfrm>
            <a:off x="152399" y="3253862"/>
            <a:ext cx="8842248" cy="1297502"/>
          </a:xfrm>
        </p:spPr>
        <p:txBody>
          <a:bodyPr lIns="0" tIns="0" rIns="0" bIns="0">
            <a:noAutofit/>
          </a:bodyPr>
          <a:lstStyle>
            <a:lvl1pPr marL="0" indent="0" algn="ctr">
              <a:buNone/>
              <a:defRPr/>
            </a:lvl1pPr>
            <a:lvl3pPr>
              <a:buSzPct val="110000"/>
              <a:defRPr/>
            </a:lvl3pPr>
          </a:lstStyle>
          <a:p>
            <a:pPr lvl="0"/>
            <a:r>
              <a:rPr lang="en-US" dirty="0"/>
              <a:t>Click appropriate icon to insert custom data</a:t>
            </a:r>
          </a:p>
        </p:txBody>
      </p:sp>
      <p:sp>
        <p:nvSpPr>
          <p:cNvPr id="23" name="Text Placeholder 8">
            <a:extLst>
              <a:ext uri="{FF2B5EF4-FFF2-40B4-BE49-F238E27FC236}">
                <a16:creationId xmlns:a16="http://schemas.microsoft.com/office/drawing/2014/main" id="{83171653-17D6-5373-CE01-05C005AB75A4}"/>
              </a:ext>
            </a:extLst>
          </p:cNvPr>
          <p:cNvSpPr>
            <a:spLocks noGrp="1"/>
          </p:cNvSpPr>
          <p:nvPr>
            <p:ph type="body" idx="48" hasCustomPrompt="1"/>
          </p:nvPr>
        </p:nvSpPr>
        <p:spPr>
          <a:xfrm>
            <a:off x="152400" y="4435851"/>
            <a:ext cx="8842248" cy="115513"/>
          </a:xfrm>
          <a:prstGeom prst="rect">
            <a:avLst/>
          </a:prstGeom>
        </p:spPr>
        <p:txBody>
          <a:bodyPr lIns="0" tIns="0" rIns="0" bIns="0" anchor="t">
            <a:noAutofit/>
          </a:bodyPr>
          <a:lstStyle>
            <a:lvl1pPr marL="0" indent="0">
              <a:buNone/>
              <a:defRPr sz="800" b="0">
                <a:solidFill>
                  <a:schemeClr val="bg1">
                    <a:lumMod val="75000"/>
                  </a:schemeClr>
                </a:solidFill>
              </a:defRPr>
            </a:lvl1pPr>
          </a:lstStyle>
          <a:p>
            <a:r>
              <a:rPr lang="en-GB"/>
              <a:t>Click to add source</a:t>
            </a:r>
            <a:endParaRPr lang="en-GB" dirty="0"/>
          </a:p>
        </p:txBody>
      </p:sp>
      <p:sp>
        <p:nvSpPr>
          <p:cNvPr id="29" name="Text Placeholder 8">
            <a:extLst>
              <a:ext uri="{FF2B5EF4-FFF2-40B4-BE49-F238E27FC236}">
                <a16:creationId xmlns:a16="http://schemas.microsoft.com/office/drawing/2014/main" id="{4D77A6B6-2229-EF04-6990-D055BB219B68}"/>
              </a:ext>
            </a:extLst>
          </p:cNvPr>
          <p:cNvSpPr>
            <a:spLocks noGrp="1"/>
          </p:cNvSpPr>
          <p:nvPr>
            <p:ph type="body" idx="51" hasCustomPrompt="1"/>
          </p:nvPr>
        </p:nvSpPr>
        <p:spPr>
          <a:xfrm>
            <a:off x="152399" y="3001862"/>
            <a:ext cx="8842248"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Chart title</a:t>
            </a:r>
          </a:p>
        </p:txBody>
      </p:sp>
    </p:spTree>
    <p:extLst>
      <p:ext uri="{BB962C8B-B14F-4D97-AF65-F5344CB8AC3E}">
        <p14:creationId xmlns:p14="http://schemas.microsoft.com/office/powerpoint/2010/main" val="3115788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 Text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173357307"/>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9" name="Slide Number Placeholder 8">
            <a:extLst>
              <a:ext uri="{FF2B5EF4-FFF2-40B4-BE49-F238E27FC236}">
                <a16:creationId xmlns:a16="http://schemas.microsoft.com/office/drawing/2014/main" id="{C2B4905A-3753-64B0-3E93-80C1314148C8}"/>
              </a:ext>
            </a:extLst>
          </p:cNvPr>
          <p:cNvSpPr>
            <a:spLocks noGrp="1"/>
          </p:cNvSpPr>
          <p:nvPr>
            <p:ph type="sldNum" sz="quarter" idx="16"/>
          </p:nvPr>
        </p:nvSpPr>
        <p:spPr>
          <a:xfrm>
            <a:off x="6927850" y="4774536"/>
            <a:ext cx="2057400" cy="197409"/>
          </a:xfrm>
        </p:spPr>
        <p:txBody>
          <a:bodyPr/>
          <a:lstStyle/>
          <a:p>
            <a:fld id="{CC6EE8D8-BDE1-7940-A77B-94F3F186491E}" type="slidenum">
              <a:rPr lang="en-GB" smtClean="0"/>
              <a:pPr/>
              <a:t>‹#›</a:t>
            </a:fld>
            <a:endParaRPr lang="en-GB" dirty="0"/>
          </a:p>
        </p:txBody>
      </p:sp>
      <p:sp>
        <p:nvSpPr>
          <p:cNvPr id="2" name="Text Placeholder 8">
            <a:extLst>
              <a:ext uri="{FF2B5EF4-FFF2-40B4-BE49-F238E27FC236}">
                <a16:creationId xmlns:a16="http://schemas.microsoft.com/office/drawing/2014/main" id="{A64CA487-A64E-93FD-2461-B91486007C7B}"/>
              </a:ext>
            </a:extLst>
          </p:cNvPr>
          <p:cNvSpPr>
            <a:spLocks noGrp="1"/>
          </p:cNvSpPr>
          <p:nvPr>
            <p:ph type="body" idx="1" hasCustomPrompt="1"/>
          </p:nvPr>
        </p:nvSpPr>
        <p:spPr>
          <a:xfrm>
            <a:off x="152400" y="899813"/>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5" name="Title 1">
            <a:extLst>
              <a:ext uri="{FF2B5EF4-FFF2-40B4-BE49-F238E27FC236}">
                <a16:creationId xmlns:a16="http://schemas.microsoft.com/office/drawing/2014/main" id="{176C6047-3C19-4514-EDC0-8E4DFBAA220F}"/>
              </a:ext>
            </a:extLst>
          </p:cNvPr>
          <p:cNvSpPr>
            <a:spLocks noGrp="1"/>
          </p:cNvSpPr>
          <p:nvPr>
            <p:ph type="title" hasCustomPrompt="1"/>
          </p:nvPr>
        </p:nvSpPr>
        <p:spPr>
          <a:xfrm>
            <a:off x="152400" y="447675"/>
            <a:ext cx="8842248" cy="440075"/>
          </a:xfrm>
        </p:spPr>
        <p:txBody>
          <a:bodyPr vert="horz" tIns="0" rIns="0" anchor="t">
            <a:noAutofit/>
          </a:bodyPr>
          <a:lstStyle>
            <a:lvl1pPr>
              <a:defRPr sz="2800"/>
            </a:lvl1pPr>
          </a:lstStyle>
          <a:p>
            <a:r>
              <a:rPr lang="en-GB" dirty="0"/>
              <a:t>Slide title</a:t>
            </a:r>
          </a:p>
        </p:txBody>
      </p:sp>
      <p:sp>
        <p:nvSpPr>
          <p:cNvPr id="8" name="Text Placeholder 8">
            <a:extLst>
              <a:ext uri="{FF2B5EF4-FFF2-40B4-BE49-F238E27FC236}">
                <a16:creationId xmlns:a16="http://schemas.microsoft.com/office/drawing/2014/main" id="{1DF9F172-924B-D701-F810-5AAB2E024A78}"/>
              </a:ext>
            </a:extLst>
          </p:cNvPr>
          <p:cNvSpPr>
            <a:spLocks noGrp="1"/>
          </p:cNvSpPr>
          <p:nvPr>
            <p:ph type="body" idx="20" hasCustomPrompt="1"/>
          </p:nvPr>
        </p:nvSpPr>
        <p:spPr>
          <a:xfrm>
            <a:off x="152400" y="1314451"/>
            <a:ext cx="5495700" cy="252000"/>
          </a:xfrm>
          <a:prstGeom prst="rect">
            <a:avLst/>
          </a:prstGeom>
        </p:spPr>
        <p:txBody>
          <a:bodyPr lIns="0" tIns="0" rIns="0" bIns="0" anchor="t">
            <a:noAutofit/>
          </a:bodyPr>
          <a:lstStyle>
            <a:lvl1pPr marL="0" indent="0">
              <a:lnSpc>
                <a:spcPct val="90000"/>
              </a:lnSpc>
              <a:buNone/>
              <a:defRPr sz="1400" b="1">
                <a:solidFill>
                  <a:srgbClr val="0923FF"/>
                </a:solidFill>
              </a:defRPr>
            </a:lvl1pPr>
          </a:lstStyle>
          <a:p>
            <a:r>
              <a:rPr lang="en-GB" dirty="0"/>
              <a:t>Column heading</a:t>
            </a:r>
          </a:p>
        </p:txBody>
      </p:sp>
      <p:sp>
        <p:nvSpPr>
          <p:cNvPr id="10" name="Text Placeholder 29">
            <a:extLst>
              <a:ext uri="{FF2B5EF4-FFF2-40B4-BE49-F238E27FC236}">
                <a16:creationId xmlns:a16="http://schemas.microsoft.com/office/drawing/2014/main" id="{E74ADD21-8F8F-E97C-19FA-E1390C5CDF3D}"/>
              </a:ext>
            </a:extLst>
          </p:cNvPr>
          <p:cNvSpPr>
            <a:spLocks noGrp="1"/>
          </p:cNvSpPr>
          <p:nvPr>
            <p:ph type="body" sz="quarter" idx="27"/>
          </p:nvPr>
        </p:nvSpPr>
        <p:spPr>
          <a:xfrm>
            <a:off x="152400" y="1771650"/>
            <a:ext cx="5495700" cy="2779711"/>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13" name="Text Placeholder 8">
            <a:extLst>
              <a:ext uri="{FF2B5EF4-FFF2-40B4-BE49-F238E27FC236}">
                <a16:creationId xmlns:a16="http://schemas.microsoft.com/office/drawing/2014/main" id="{F2332DF6-B59F-D14A-CD17-1BE68794FBEF}"/>
              </a:ext>
            </a:extLst>
          </p:cNvPr>
          <p:cNvSpPr>
            <a:spLocks noGrp="1"/>
          </p:cNvSpPr>
          <p:nvPr>
            <p:ph type="body" idx="28" hasCustomPrompt="1"/>
          </p:nvPr>
        </p:nvSpPr>
        <p:spPr>
          <a:xfrm>
            <a:off x="6122263" y="1314451"/>
            <a:ext cx="2869336" cy="252000"/>
          </a:xfrm>
          <a:prstGeom prst="rect">
            <a:avLst/>
          </a:prstGeom>
        </p:spPr>
        <p:txBody>
          <a:bodyPr lIns="0" tIns="0" rIns="0" bIns="0" anchor="t">
            <a:noAutofit/>
          </a:bodyPr>
          <a:lstStyle>
            <a:lvl1pPr marL="0" indent="0">
              <a:lnSpc>
                <a:spcPct val="90000"/>
              </a:lnSpc>
              <a:buNone/>
              <a:defRPr sz="1400" b="1">
                <a:solidFill>
                  <a:srgbClr val="0923FF"/>
                </a:solidFill>
              </a:defRPr>
            </a:lvl1pPr>
          </a:lstStyle>
          <a:p>
            <a:r>
              <a:rPr lang="en-GB" dirty="0"/>
              <a:t>Column heading</a:t>
            </a:r>
          </a:p>
        </p:txBody>
      </p:sp>
      <p:sp>
        <p:nvSpPr>
          <p:cNvPr id="14" name="Text Placeholder 29">
            <a:extLst>
              <a:ext uri="{FF2B5EF4-FFF2-40B4-BE49-F238E27FC236}">
                <a16:creationId xmlns:a16="http://schemas.microsoft.com/office/drawing/2014/main" id="{7E6AAA45-AE21-8E78-A665-BA4517F12286}"/>
              </a:ext>
            </a:extLst>
          </p:cNvPr>
          <p:cNvSpPr>
            <a:spLocks noGrp="1"/>
          </p:cNvSpPr>
          <p:nvPr>
            <p:ph type="body" sz="quarter" idx="29"/>
          </p:nvPr>
        </p:nvSpPr>
        <p:spPr>
          <a:xfrm>
            <a:off x="6122262" y="1771650"/>
            <a:ext cx="2869337" cy="2779711"/>
          </a:xfrm>
        </p:spPr>
        <p:txBody>
          <a:bodyPr lIns="0" tIns="0" rIns="0" bIns="0">
            <a:noAutofit/>
          </a:bodyPr>
          <a:lstStyle>
            <a:lvl1pPr>
              <a:buClr>
                <a:schemeClr val="tx2"/>
              </a:buClr>
              <a:defRPr/>
            </a:lvl1pPr>
            <a:lvl2pPr>
              <a:defRPr/>
            </a:lvl2pPr>
            <a:lvl3pPr>
              <a:buSzPct val="110000"/>
              <a:defRPr/>
            </a:lvl3pPr>
          </a:lstStyle>
          <a:p>
            <a:pPr lvl="0"/>
            <a:r>
              <a:rPr lang="en-GB" dirty="0"/>
              <a:t>Click to edit Master text styles</a:t>
            </a:r>
          </a:p>
          <a:p>
            <a:pPr lvl="1"/>
            <a:r>
              <a:rPr lang="en-GB" dirty="0"/>
              <a:t>Second level</a:t>
            </a:r>
          </a:p>
        </p:txBody>
      </p:sp>
      <p:sp>
        <p:nvSpPr>
          <p:cNvPr id="11" name="Text Placeholder 29">
            <a:extLst>
              <a:ext uri="{FF2B5EF4-FFF2-40B4-BE49-F238E27FC236}">
                <a16:creationId xmlns:a16="http://schemas.microsoft.com/office/drawing/2014/main" id="{826E2641-9902-8A4F-78AD-66BA835557C8}"/>
              </a:ext>
            </a:extLst>
          </p:cNvPr>
          <p:cNvSpPr>
            <a:spLocks noGrp="1"/>
          </p:cNvSpPr>
          <p:nvPr>
            <p:ph type="body" sz="quarter" idx="30"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Tree>
    <p:extLst>
      <p:ext uri="{BB962C8B-B14F-4D97-AF65-F5344CB8AC3E}">
        <p14:creationId xmlns:p14="http://schemas.microsoft.com/office/powerpoint/2010/main" val="11140469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0:50 - Text / Char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788810442"/>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9" name="Text Placeholder 8">
            <a:extLst>
              <a:ext uri="{FF2B5EF4-FFF2-40B4-BE49-F238E27FC236}">
                <a16:creationId xmlns:a16="http://schemas.microsoft.com/office/drawing/2014/main" id="{09EBC000-7FAE-C3AF-4628-88977F7CE950}"/>
              </a:ext>
            </a:extLst>
          </p:cNvPr>
          <p:cNvSpPr>
            <a:spLocks noGrp="1"/>
          </p:cNvSpPr>
          <p:nvPr>
            <p:ph type="body" idx="1" hasCustomPrompt="1"/>
          </p:nvPr>
        </p:nvSpPr>
        <p:spPr>
          <a:xfrm>
            <a:off x="152400" y="815993"/>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Position</a:t>
            </a:r>
          </a:p>
        </p:txBody>
      </p:sp>
      <p:sp>
        <p:nvSpPr>
          <p:cNvPr id="11" name="Title 1">
            <a:extLst>
              <a:ext uri="{FF2B5EF4-FFF2-40B4-BE49-F238E27FC236}">
                <a16:creationId xmlns:a16="http://schemas.microsoft.com/office/drawing/2014/main" id="{D14CC2B7-EB2F-D3AC-433A-1A01AF6326FA}"/>
              </a:ext>
            </a:extLst>
          </p:cNvPr>
          <p:cNvSpPr>
            <a:spLocks noGrp="1"/>
          </p:cNvSpPr>
          <p:nvPr>
            <p:ph type="title" hasCustomPrompt="1"/>
          </p:nvPr>
        </p:nvSpPr>
        <p:spPr>
          <a:xfrm>
            <a:off x="152400" y="447675"/>
            <a:ext cx="8842248" cy="329971"/>
          </a:xfrm>
        </p:spPr>
        <p:txBody>
          <a:bodyPr vert="horz" tIns="0" rIns="0" anchor="t">
            <a:noAutofit/>
          </a:bodyPr>
          <a:lstStyle>
            <a:lvl1pPr>
              <a:defRPr sz="1800"/>
            </a:lvl1pPr>
          </a:lstStyle>
          <a:p>
            <a:r>
              <a:rPr lang="en-GB" dirty="0"/>
              <a:t>Name</a:t>
            </a:r>
          </a:p>
        </p:txBody>
      </p:sp>
      <p:sp>
        <p:nvSpPr>
          <p:cNvPr id="16" name="Content Placeholder 7">
            <a:extLst>
              <a:ext uri="{FF2B5EF4-FFF2-40B4-BE49-F238E27FC236}">
                <a16:creationId xmlns:a16="http://schemas.microsoft.com/office/drawing/2014/main" id="{C5DCEE9B-C96E-27E4-0643-021F27509990}"/>
              </a:ext>
            </a:extLst>
          </p:cNvPr>
          <p:cNvSpPr>
            <a:spLocks noGrp="1"/>
          </p:cNvSpPr>
          <p:nvPr>
            <p:ph sz="quarter" idx="44" hasCustomPrompt="1"/>
          </p:nvPr>
        </p:nvSpPr>
        <p:spPr>
          <a:xfrm>
            <a:off x="6819254" y="2772351"/>
            <a:ext cx="2175394" cy="167675"/>
          </a:xfrm>
        </p:spPr>
        <p:txBody>
          <a:bodyPr wrap="square" lIns="0" tIns="0" rIns="0" bIns="0" anchor="b">
            <a:spAutoFit/>
          </a:bodyPr>
          <a:lstStyle>
            <a:lvl1pPr marL="0" indent="0">
              <a:buNone/>
              <a:defRPr sz="1000"/>
            </a:lvl1pPr>
            <a:lvl3pPr>
              <a:buSzPct val="110000"/>
              <a:defRPr/>
            </a:lvl3pPr>
          </a:lstStyle>
          <a:p>
            <a:pPr lvl="0"/>
            <a:r>
              <a:rPr lang="en-GB" dirty="0"/>
              <a:t>Email</a:t>
            </a:r>
          </a:p>
        </p:txBody>
      </p:sp>
      <p:sp>
        <p:nvSpPr>
          <p:cNvPr id="6" name="Text Placeholder 29">
            <a:extLst>
              <a:ext uri="{FF2B5EF4-FFF2-40B4-BE49-F238E27FC236}">
                <a16:creationId xmlns:a16="http://schemas.microsoft.com/office/drawing/2014/main" id="{212DB5AF-7902-E5A8-B7A0-1130C63FD302}"/>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
        <p:nvSpPr>
          <p:cNvPr id="8" name="Slide Number Placeholder 8">
            <a:extLst>
              <a:ext uri="{FF2B5EF4-FFF2-40B4-BE49-F238E27FC236}">
                <a16:creationId xmlns:a16="http://schemas.microsoft.com/office/drawing/2014/main" id="{EF296DA3-811F-00D0-27C1-CC78191E2363}"/>
              </a:ext>
            </a:extLst>
          </p:cNvPr>
          <p:cNvSpPr>
            <a:spLocks noGrp="1"/>
          </p:cNvSpPr>
          <p:nvPr>
            <p:ph type="sldNum" sz="quarter" idx="16"/>
          </p:nvPr>
        </p:nvSpPr>
        <p:spPr>
          <a:xfrm>
            <a:off x="6927850" y="4774536"/>
            <a:ext cx="2057400" cy="197409"/>
          </a:xfrm>
          <a:prstGeom prst="rect">
            <a:avLst/>
          </a:prstGeom>
        </p:spPr>
        <p:txBody>
          <a:bodyPr vert="horz" lIns="0" tIns="0" rIns="0" bIns="0" rtlCol="0" anchor="b"/>
          <a:lstStyle>
            <a:lvl1pPr>
              <a:defRPr lang="en-GB" smtClean="0"/>
            </a:lvl1pPr>
          </a:lstStyle>
          <a:p>
            <a:pPr algn="r"/>
            <a:fld id="{CC6EE8D8-BDE1-7940-A77B-94F3F186491E}" type="slidenum">
              <a:rPr lang="en-US" smtClean="0"/>
              <a:pPr algn="r"/>
              <a:t>‹#›</a:t>
            </a:fld>
            <a:endParaRPr lang="en-US" dirty="0"/>
          </a:p>
        </p:txBody>
      </p:sp>
      <p:sp>
        <p:nvSpPr>
          <p:cNvPr id="2" name="Text Placeholder 29">
            <a:extLst>
              <a:ext uri="{FF2B5EF4-FFF2-40B4-BE49-F238E27FC236}">
                <a16:creationId xmlns:a16="http://schemas.microsoft.com/office/drawing/2014/main" id="{C57D3CEE-5659-1843-976E-0394BC49D844}"/>
              </a:ext>
            </a:extLst>
          </p:cNvPr>
          <p:cNvSpPr>
            <a:spLocks noGrp="1"/>
          </p:cNvSpPr>
          <p:nvPr>
            <p:ph type="body" sz="quarter" idx="46" hasCustomPrompt="1"/>
          </p:nvPr>
        </p:nvSpPr>
        <p:spPr>
          <a:xfrm>
            <a:off x="152400" y="1635071"/>
            <a:ext cx="6309360" cy="2916291"/>
          </a:xfrm>
        </p:spPr>
        <p:txBody>
          <a:bodyPr lIns="0" tIns="0" rIns="0" bIns="0">
            <a:noAutofit/>
          </a:bodyPr>
          <a:lstStyle>
            <a:lvl1pPr marL="0" indent="0">
              <a:buNone/>
              <a:defRPr/>
            </a:lvl1pPr>
            <a:lvl2pPr marL="252000" indent="0">
              <a:buNone/>
              <a:defRPr/>
            </a:lvl2pPr>
            <a:lvl3pPr>
              <a:buSzPct val="110000"/>
              <a:defRPr/>
            </a:lvl3pPr>
          </a:lstStyle>
          <a:p>
            <a:pPr lvl="0"/>
            <a:r>
              <a:rPr lang="en-GB" dirty="0"/>
              <a:t>Click here to add text</a:t>
            </a:r>
          </a:p>
        </p:txBody>
      </p:sp>
      <p:sp>
        <p:nvSpPr>
          <p:cNvPr id="12" name="Text Placeholder 8">
            <a:extLst>
              <a:ext uri="{FF2B5EF4-FFF2-40B4-BE49-F238E27FC236}">
                <a16:creationId xmlns:a16="http://schemas.microsoft.com/office/drawing/2014/main" id="{29BBC906-6153-7DEB-AF17-E06AC5AE9F71}"/>
              </a:ext>
            </a:extLst>
          </p:cNvPr>
          <p:cNvSpPr>
            <a:spLocks noGrp="1"/>
          </p:cNvSpPr>
          <p:nvPr>
            <p:ph type="body" idx="20" hasCustomPrompt="1"/>
          </p:nvPr>
        </p:nvSpPr>
        <p:spPr>
          <a:xfrm>
            <a:off x="152400" y="1230212"/>
            <a:ext cx="5682712" cy="252000"/>
          </a:xfrm>
          <a:prstGeom prst="rect">
            <a:avLst/>
          </a:prstGeom>
        </p:spPr>
        <p:txBody>
          <a:bodyPr lIns="0" tIns="0" rIns="0" bIns="0" anchor="t">
            <a:noAutofit/>
          </a:bodyPr>
          <a:lstStyle>
            <a:lvl1pPr marL="0" indent="0">
              <a:lnSpc>
                <a:spcPct val="90000"/>
              </a:lnSpc>
              <a:buNone/>
              <a:defRPr sz="1200" b="1">
                <a:solidFill>
                  <a:schemeClr val="tx1"/>
                </a:solidFill>
              </a:defRPr>
            </a:lvl1pPr>
          </a:lstStyle>
          <a:p>
            <a:r>
              <a:rPr lang="en-GB" dirty="0"/>
              <a:t>Biography</a:t>
            </a:r>
          </a:p>
        </p:txBody>
      </p:sp>
      <p:cxnSp>
        <p:nvCxnSpPr>
          <p:cNvPr id="13" name="Straight Connector 12">
            <a:extLst>
              <a:ext uri="{FF2B5EF4-FFF2-40B4-BE49-F238E27FC236}">
                <a16:creationId xmlns:a16="http://schemas.microsoft.com/office/drawing/2014/main" id="{990609C1-9B65-F554-096A-57353CFD27BF}"/>
              </a:ext>
            </a:extLst>
          </p:cNvPr>
          <p:cNvCxnSpPr>
            <a:cxnSpLocks/>
          </p:cNvCxnSpPr>
          <p:nvPr userDrawn="1"/>
        </p:nvCxnSpPr>
        <p:spPr>
          <a:xfrm>
            <a:off x="152400" y="1529400"/>
            <a:ext cx="6313846"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8">
            <a:extLst>
              <a:ext uri="{FF2B5EF4-FFF2-40B4-BE49-F238E27FC236}">
                <a16:creationId xmlns:a16="http://schemas.microsoft.com/office/drawing/2014/main" id="{2F6F70D8-B909-D2D3-D886-1279F1DB967B}"/>
              </a:ext>
            </a:extLst>
          </p:cNvPr>
          <p:cNvSpPr>
            <a:spLocks noGrp="1"/>
          </p:cNvSpPr>
          <p:nvPr>
            <p:ph type="body" idx="47" hasCustomPrompt="1"/>
          </p:nvPr>
        </p:nvSpPr>
        <p:spPr>
          <a:xfrm>
            <a:off x="6819254" y="1230212"/>
            <a:ext cx="2175394" cy="211130"/>
          </a:xfrm>
          <a:prstGeom prst="rect">
            <a:avLst/>
          </a:prstGeom>
        </p:spPr>
        <p:txBody>
          <a:bodyPr lIns="0" tIns="0" rIns="0" bIns="0" anchor="t">
            <a:noAutofit/>
          </a:bodyPr>
          <a:lstStyle>
            <a:lvl1pPr marL="0" indent="0">
              <a:lnSpc>
                <a:spcPct val="90000"/>
              </a:lnSpc>
              <a:buNone/>
              <a:defRPr sz="1100" b="0">
                <a:solidFill>
                  <a:schemeClr val="tx1"/>
                </a:solidFill>
              </a:defRPr>
            </a:lvl1pPr>
          </a:lstStyle>
          <a:p>
            <a:r>
              <a:rPr lang="en-GB" dirty="0"/>
              <a:t>Connect with First Name</a:t>
            </a:r>
          </a:p>
        </p:txBody>
      </p:sp>
      <p:sp>
        <p:nvSpPr>
          <p:cNvPr id="21" name="Content Placeholder 7">
            <a:extLst>
              <a:ext uri="{FF2B5EF4-FFF2-40B4-BE49-F238E27FC236}">
                <a16:creationId xmlns:a16="http://schemas.microsoft.com/office/drawing/2014/main" id="{ACBD58E7-E35D-A1A0-5347-004E3C496B95}"/>
              </a:ext>
            </a:extLst>
          </p:cNvPr>
          <p:cNvSpPr>
            <a:spLocks noGrp="1"/>
          </p:cNvSpPr>
          <p:nvPr>
            <p:ph sz="quarter" idx="48" hasCustomPrompt="1"/>
          </p:nvPr>
        </p:nvSpPr>
        <p:spPr>
          <a:xfrm>
            <a:off x="6819254" y="3309463"/>
            <a:ext cx="2175394" cy="167675"/>
          </a:xfrm>
        </p:spPr>
        <p:txBody>
          <a:bodyPr wrap="square" lIns="0" tIns="0" rIns="0" bIns="0" anchor="b">
            <a:spAutoFit/>
          </a:bodyPr>
          <a:lstStyle>
            <a:lvl1pPr marL="0" indent="0">
              <a:buNone/>
              <a:defRPr sz="1000"/>
            </a:lvl1pPr>
            <a:lvl3pPr>
              <a:buSzPct val="110000"/>
              <a:defRPr/>
            </a:lvl3pPr>
          </a:lstStyle>
          <a:p>
            <a:pPr lvl="0"/>
            <a:r>
              <a:rPr lang="en-GB" dirty="0"/>
              <a:t>Phone Number</a:t>
            </a:r>
          </a:p>
        </p:txBody>
      </p:sp>
      <p:sp>
        <p:nvSpPr>
          <p:cNvPr id="22" name="Content Placeholder 7">
            <a:extLst>
              <a:ext uri="{FF2B5EF4-FFF2-40B4-BE49-F238E27FC236}">
                <a16:creationId xmlns:a16="http://schemas.microsoft.com/office/drawing/2014/main" id="{215070D9-6203-FFAD-C0C6-FA9490ED038C}"/>
              </a:ext>
            </a:extLst>
          </p:cNvPr>
          <p:cNvSpPr>
            <a:spLocks noGrp="1"/>
          </p:cNvSpPr>
          <p:nvPr>
            <p:ph sz="quarter" idx="49" hasCustomPrompt="1"/>
          </p:nvPr>
        </p:nvSpPr>
        <p:spPr>
          <a:xfrm>
            <a:off x="6819254" y="3846575"/>
            <a:ext cx="2175394" cy="167675"/>
          </a:xfrm>
        </p:spPr>
        <p:txBody>
          <a:bodyPr wrap="square" lIns="0" tIns="0" rIns="0" bIns="0" anchor="b">
            <a:spAutoFit/>
          </a:bodyPr>
          <a:lstStyle>
            <a:lvl1pPr marL="0" indent="0">
              <a:buNone/>
              <a:defRPr sz="1000"/>
            </a:lvl1pPr>
            <a:lvl3pPr>
              <a:buSzPct val="110000"/>
              <a:defRPr/>
            </a:lvl3pPr>
          </a:lstStyle>
          <a:p>
            <a:pPr lvl="0"/>
            <a:r>
              <a:rPr lang="en-GB" dirty="0"/>
              <a:t>Mobile Number (Optional)</a:t>
            </a:r>
          </a:p>
        </p:txBody>
      </p:sp>
      <p:sp>
        <p:nvSpPr>
          <p:cNvPr id="23" name="Content Placeholder 7">
            <a:extLst>
              <a:ext uri="{FF2B5EF4-FFF2-40B4-BE49-F238E27FC236}">
                <a16:creationId xmlns:a16="http://schemas.microsoft.com/office/drawing/2014/main" id="{3C99B039-121C-22E6-C7AA-53178D3FE62A}"/>
              </a:ext>
            </a:extLst>
          </p:cNvPr>
          <p:cNvSpPr>
            <a:spLocks noGrp="1"/>
          </p:cNvSpPr>
          <p:nvPr>
            <p:ph sz="quarter" idx="50" hasCustomPrompt="1"/>
          </p:nvPr>
        </p:nvSpPr>
        <p:spPr>
          <a:xfrm>
            <a:off x="6819254" y="4383688"/>
            <a:ext cx="2175394" cy="167675"/>
          </a:xfrm>
        </p:spPr>
        <p:txBody>
          <a:bodyPr wrap="square" lIns="0" tIns="0" rIns="0" bIns="0" anchor="b">
            <a:spAutoFit/>
          </a:bodyPr>
          <a:lstStyle>
            <a:lvl1pPr marL="0" indent="0">
              <a:buNone/>
              <a:defRPr sz="1000"/>
            </a:lvl1pPr>
            <a:lvl3pPr>
              <a:buSzPct val="110000"/>
              <a:defRPr/>
            </a:lvl3pPr>
          </a:lstStyle>
          <a:p>
            <a:pPr lvl="0"/>
            <a:r>
              <a:rPr lang="en-GB" dirty="0"/>
              <a:t>Social Media Name (Optional)</a:t>
            </a:r>
          </a:p>
        </p:txBody>
      </p:sp>
      <p:sp>
        <p:nvSpPr>
          <p:cNvPr id="25" name="Picture Placeholder 24">
            <a:extLst>
              <a:ext uri="{FF2B5EF4-FFF2-40B4-BE49-F238E27FC236}">
                <a16:creationId xmlns:a16="http://schemas.microsoft.com/office/drawing/2014/main" id="{C56D3479-F5A3-1A34-FE55-67F90539BAED}"/>
              </a:ext>
            </a:extLst>
          </p:cNvPr>
          <p:cNvSpPr>
            <a:spLocks noGrp="1" noChangeAspect="1"/>
          </p:cNvSpPr>
          <p:nvPr>
            <p:ph type="pic" sz="quarter" idx="51" hasCustomPrompt="1"/>
          </p:nvPr>
        </p:nvSpPr>
        <p:spPr>
          <a:xfrm>
            <a:off x="6819253" y="1529400"/>
            <a:ext cx="922150" cy="928553"/>
          </a:xfrm>
          <a:ln>
            <a:solidFill>
              <a:schemeClr val="tx2"/>
            </a:solidFill>
          </a:ln>
        </p:spPr>
        <p:txBody>
          <a:bodyPr/>
          <a:lstStyle>
            <a:lvl1pPr marL="0" indent="0">
              <a:buNone/>
              <a:defRPr/>
            </a:lvl1pPr>
          </a:lstStyle>
          <a:p>
            <a:r>
              <a:rPr lang="en-US" dirty="0"/>
              <a:t>Click to add photo </a:t>
            </a:r>
          </a:p>
          <a:p>
            <a:r>
              <a:rPr lang="en-US" dirty="0"/>
              <a:t>256px X 256px</a:t>
            </a:r>
          </a:p>
          <a:p>
            <a:endParaRPr lang="en-US" dirty="0"/>
          </a:p>
        </p:txBody>
      </p:sp>
    </p:spTree>
    <p:extLst>
      <p:ext uri="{BB962C8B-B14F-4D97-AF65-F5344CB8AC3E}">
        <p14:creationId xmlns:p14="http://schemas.microsoft.com/office/powerpoint/2010/main" val="11536399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isclaimer Tex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766668A-86B3-4BAC-9FE9-BA595DE796AE}"/>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16" name="Rectangle 15"/>
          <p:cNvSpPr/>
          <p:nvPr userDrawn="1"/>
        </p:nvSpPr>
        <p:spPr>
          <a:xfrm>
            <a:off x="152400" y="904747"/>
            <a:ext cx="4232592" cy="3462551"/>
          </a:xfrm>
          <a:prstGeom prst="rect">
            <a:avLst/>
          </a:prstGeom>
        </p:spPr>
        <p:txBody>
          <a:bodyPr wrap="square" lIns="0" tIns="0" rIns="0" bIns="0">
            <a:spAutoFit/>
          </a:bodyPr>
          <a:lstStyle/>
          <a:p>
            <a:pPr>
              <a:lnSpc>
                <a:spcPct val="120000"/>
              </a:lnSpc>
              <a:spcAft>
                <a:spcPts val="1200"/>
              </a:spcAft>
            </a:pPr>
            <a:r>
              <a:rPr lang="en-US" sz="900" b="0" baseline="0" noProof="0" dirty="0">
                <a:solidFill>
                  <a:schemeClr val="tx1"/>
                </a:solidFill>
                <a:latin typeface="Arial" panose="020B0604020202020204" pitchFamily="34" charset="0"/>
                <a:cs typeface="Arial" panose="020B0604020202020204" pitchFamily="34" charset="0"/>
              </a:rPr>
              <a:t>These materials, including any updates to them, are published by and remain subject to the copyright of the Wood Mackenzie group ("Wood Mackenzie"), </a:t>
            </a:r>
            <a:br>
              <a:rPr lang="en-US" sz="900" b="0" baseline="0" noProof="0" dirty="0">
                <a:solidFill>
                  <a:schemeClr val="tx1"/>
                </a:solidFill>
                <a:latin typeface="Arial" panose="020B0604020202020204" pitchFamily="34" charset="0"/>
                <a:cs typeface="Arial" panose="020B0604020202020204" pitchFamily="34" charset="0"/>
              </a:rPr>
            </a:br>
            <a:r>
              <a:rPr lang="en-US" sz="900" b="0" baseline="0" noProof="0" dirty="0">
                <a:solidFill>
                  <a:schemeClr val="tx1"/>
                </a:solidFill>
                <a:latin typeface="Arial" panose="020B0604020202020204" pitchFamily="34" charset="0"/>
                <a:cs typeface="Arial" panose="020B0604020202020204" pitchFamily="34" charset="0"/>
              </a:rPr>
              <a:t>or its third-party licensors (“Licensors”) as relevant, and are made available to clients of Wood Mackenzie under terms agreed between Wood Mackenzie and those clients. The use of these materials is governed by the terms and conditions </a:t>
            </a:r>
            <a:br>
              <a:rPr lang="en-US" sz="900" b="0" baseline="0" noProof="0" dirty="0">
                <a:solidFill>
                  <a:schemeClr val="tx1"/>
                </a:solidFill>
                <a:latin typeface="Arial" panose="020B0604020202020204" pitchFamily="34" charset="0"/>
                <a:cs typeface="Arial" panose="020B0604020202020204" pitchFamily="34" charset="0"/>
              </a:rPr>
            </a:br>
            <a:r>
              <a:rPr lang="en-US" sz="900" b="0" baseline="0" noProof="0" dirty="0">
                <a:solidFill>
                  <a:schemeClr val="tx1"/>
                </a:solidFill>
                <a:latin typeface="Arial" panose="020B0604020202020204" pitchFamily="34" charset="0"/>
                <a:cs typeface="Arial" panose="020B0604020202020204" pitchFamily="34" charset="0"/>
              </a:rPr>
              <a:t>of the agreement under which they were provided. The content and conclusions contained are confidential and may not be disclosed to any other person without Wood Mackenzie's prior written permission. Wood Mackenzie makes no warranty or representation about the accuracy or completeness of the information and data contained in these materials, which are provided 'as is'. The opinions expressed </a:t>
            </a:r>
            <a:br>
              <a:rPr lang="en-US" sz="900" b="0" baseline="0" noProof="0" dirty="0">
                <a:solidFill>
                  <a:schemeClr val="tx1"/>
                </a:solidFill>
                <a:latin typeface="Arial" panose="020B0604020202020204" pitchFamily="34" charset="0"/>
                <a:cs typeface="Arial" panose="020B0604020202020204" pitchFamily="34" charset="0"/>
              </a:rPr>
            </a:br>
            <a:r>
              <a:rPr lang="en-US" sz="900" b="0" baseline="0" noProof="0" dirty="0">
                <a:solidFill>
                  <a:schemeClr val="tx1"/>
                </a:solidFill>
                <a:latin typeface="Arial" panose="020B0604020202020204" pitchFamily="34" charset="0"/>
                <a:cs typeface="Arial" panose="020B0604020202020204" pitchFamily="34" charset="0"/>
              </a:rPr>
              <a:t>in these materials are those of Wood Mackenzie, and do not necessarily represent our Licensors’ position or views. Nothing contained in them constitutes an offer </a:t>
            </a:r>
            <a:br>
              <a:rPr lang="en-US" sz="900" b="0" baseline="0" noProof="0" dirty="0">
                <a:solidFill>
                  <a:schemeClr val="tx1"/>
                </a:solidFill>
                <a:latin typeface="Arial" panose="020B0604020202020204" pitchFamily="34" charset="0"/>
                <a:cs typeface="Arial" panose="020B0604020202020204" pitchFamily="34" charset="0"/>
              </a:rPr>
            </a:br>
            <a:r>
              <a:rPr lang="en-US" sz="900" b="0" baseline="0" noProof="0" dirty="0">
                <a:solidFill>
                  <a:schemeClr val="tx1"/>
                </a:solidFill>
                <a:latin typeface="Arial" panose="020B0604020202020204" pitchFamily="34" charset="0"/>
                <a:cs typeface="Arial" panose="020B0604020202020204" pitchFamily="34" charset="0"/>
              </a:rPr>
              <a:t>to buy or to sell securities, or investment advice. Wood Mackenzie's products do not provide a comprehensive analysis of the financial position or prospects of any company or entity and nothing in any such product should be taken as comment regarding the value of the securities of any entity. If, notwithstanding the foregoing, you or any other person relies upon these materials in any way, Wood Mackenzie does not accept, and hereby disclaims to the extent permitted by law, all liability </a:t>
            </a:r>
            <a:br>
              <a:rPr lang="en-US" sz="900" b="0" baseline="0" noProof="0" dirty="0">
                <a:solidFill>
                  <a:schemeClr val="tx1"/>
                </a:solidFill>
                <a:latin typeface="Arial" panose="020B0604020202020204" pitchFamily="34" charset="0"/>
                <a:cs typeface="Arial" panose="020B0604020202020204" pitchFamily="34" charset="0"/>
              </a:rPr>
            </a:br>
            <a:r>
              <a:rPr lang="en-US" sz="900" b="0" baseline="0" noProof="0" dirty="0">
                <a:solidFill>
                  <a:schemeClr val="tx1"/>
                </a:solidFill>
                <a:latin typeface="Arial" panose="020B0604020202020204" pitchFamily="34" charset="0"/>
                <a:cs typeface="Arial" panose="020B0604020202020204" pitchFamily="34" charset="0"/>
              </a:rPr>
              <a:t>for any loss and damage suffered arising in connection with such reliance.</a:t>
            </a:r>
          </a:p>
          <a:p>
            <a:pPr>
              <a:lnSpc>
                <a:spcPct val="120000"/>
              </a:lnSpc>
              <a:spcAft>
                <a:spcPts val="1200"/>
              </a:spcAft>
            </a:pPr>
            <a:r>
              <a:rPr lang="en-US" sz="900" b="0" baseline="0" noProof="0" dirty="0">
                <a:solidFill>
                  <a:schemeClr val="tx1"/>
                </a:solidFill>
                <a:latin typeface="Arial" panose="020B0604020202020204" pitchFamily="34" charset="0"/>
                <a:cs typeface="Arial" panose="020B0604020202020204" pitchFamily="34" charset="0"/>
              </a:rPr>
              <a:t>Copyright © 2023, Wood Mackenzie Limited. All rights reserved.</a:t>
            </a:r>
          </a:p>
        </p:txBody>
      </p:sp>
      <p:sp>
        <p:nvSpPr>
          <p:cNvPr id="8" name="Rectangle 7">
            <a:extLst>
              <a:ext uri="{FF2B5EF4-FFF2-40B4-BE49-F238E27FC236}">
                <a16:creationId xmlns:a16="http://schemas.microsoft.com/office/drawing/2014/main" id="{DFB9A336-B39C-26A2-6D81-6A765A1049EA}"/>
              </a:ext>
            </a:extLst>
          </p:cNvPr>
          <p:cNvSpPr/>
          <p:nvPr userDrawn="1"/>
        </p:nvSpPr>
        <p:spPr>
          <a:xfrm>
            <a:off x="152400" y="402335"/>
            <a:ext cx="1096161" cy="262829"/>
          </a:xfrm>
          <a:prstGeom prst="rect">
            <a:avLst/>
          </a:prstGeom>
        </p:spPr>
        <p:txBody>
          <a:bodyPr wrap="square" lIns="0" tIns="0" rIns="0" bIns="0">
            <a:spAutoFit/>
          </a:bodyPr>
          <a:lstStyle/>
          <a:p>
            <a:pPr>
              <a:lnSpc>
                <a:spcPct val="113000"/>
              </a:lnSpc>
              <a:spcAft>
                <a:spcPts val="1200"/>
              </a:spcAft>
            </a:pPr>
            <a:r>
              <a:rPr lang="en-GB" sz="1600" b="0" baseline="0" dirty="0">
                <a:solidFill>
                  <a:schemeClr val="tx2"/>
                </a:solidFill>
                <a:latin typeface="Arial" panose="020B0604020202020204" pitchFamily="34" charset="0"/>
                <a:cs typeface="Arial" panose="020B0604020202020204" pitchFamily="34" charset="0"/>
              </a:rPr>
              <a:t>Disclaimer</a:t>
            </a:r>
          </a:p>
        </p:txBody>
      </p:sp>
      <p:sp>
        <p:nvSpPr>
          <p:cNvPr id="5" name="Slide Number Placeholder 8">
            <a:extLst>
              <a:ext uri="{FF2B5EF4-FFF2-40B4-BE49-F238E27FC236}">
                <a16:creationId xmlns:a16="http://schemas.microsoft.com/office/drawing/2014/main" id="{BC7E8ACF-9243-429D-C04C-F14A825322E7}"/>
              </a:ext>
            </a:extLst>
          </p:cNvPr>
          <p:cNvSpPr>
            <a:spLocks noGrp="1"/>
          </p:cNvSpPr>
          <p:nvPr>
            <p:ph type="sldNum" sz="quarter" idx="16"/>
          </p:nvPr>
        </p:nvSpPr>
        <p:spPr>
          <a:xfrm>
            <a:off x="6927850" y="4774536"/>
            <a:ext cx="2057400" cy="197409"/>
          </a:xfrm>
        </p:spPr>
        <p:txBody>
          <a:bodyPr vert="horz" lIns="0" tIns="0" rIns="0" bIns="0" rtlCol="0" anchor="b"/>
          <a:lstStyle>
            <a:lvl1pPr>
              <a:defRPr lang="en-US" smtClean="0"/>
            </a:lvl1pPr>
          </a:lstStyle>
          <a:p>
            <a:pPr algn="r"/>
            <a:fld id="{CC6EE8D8-BDE1-7940-A77B-94F3F186491E}" type="slidenum">
              <a:rPr lang="en-US" smtClean="0"/>
              <a:pPr algn="r"/>
              <a:t>‹#›</a:t>
            </a:fld>
            <a:endParaRPr lang="en-US" dirty="0"/>
          </a:p>
        </p:txBody>
      </p:sp>
      <p:pic>
        <p:nvPicPr>
          <p:cNvPr id="6" name="Graphic 5">
            <a:extLst>
              <a:ext uri="{FF2B5EF4-FFF2-40B4-BE49-F238E27FC236}">
                <a16:creationId xmlns:a16="http://schemas.microsoft.com/office/drawing/2014/main" id="{6D9E3D77-14CE-0AF2-091C-65F1AC4CF7C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8565" y="4659904"/>
            <a:ext cx="1153080" cy="385608"/>
          </a:xfrm>
          <a:prstGeom prst="rect">
            <a:avLst/>
          </a:prstGeom>
        </p:spPr>
      </p:pic>
    </p:spTree>
    <p:extLst>
      <p:ext uri="{BB962C8B-B14F-4D97-AF65-F5344CB8AC3E}">
        <p14:creationId xmlns:p14="http://schemas.microsoft.com/office/powerpoint/2010/main" val="735436331"/>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 Statement - Blue">
    <p:bg>
      <p:bgRef idx="1001">
        <a:schemeClr val="bg2"/>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239266641"/>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9" name="Slide Number Placeholder 8">
            <a:extLst>
              <a:ext uri="{FF2B5EF4-FFF2-40B4-BE49-F238E27FC236}">
                <a16:creationId xmlns:a16="http://schemas.microsoft.com/office/drawing/2014/main" id="{7E501FFE-0AE5-288D-E5CB-075DBD71FD00}"/>
              </a:ext>
            </a:extLst>
          </p:cNvPr>
          <p:cNvSpPr>
            <a:spLocks noGrp="1"/>
          </p:cNvSpPr>
          <p:nvPr>
            <p:ph type="sldNum" sz="quarter" idx="14"/>
          </p:nvPr>
        </p:nvSpPr>
        <p:spPr>
          <a:xfrm>
            <a:off x="6927850" y="4774536"/>
            <a:ext cx="2057400" cy="197409"/>
          </a:xfrm>
        </p:spPr>
        <p:txBody>
          <a:bodyPr/>
          <a:lstStyle/>
          <a:p>
            <a:fld id="{CC6EE8D8-BDE1-7940-A77B-94F3F186491E}" type="slidenum">
              <a:rPr lang="en-GB" smtClean="0"/>
              <a:pPr/>
              <a:t>‹#›</a:t>
            </a:fld>
            <a:endParaRPr lang="en-GB" dirty="0"/>
          </a:p>
        </p:txBody>
      </p:sp>
      <p:pic>
        <p:nvPicPr>
          <p:cNvPr id="5" name="Graphic 4">
            <a:extLst>
              <a:ext uri="{FF2B5EF4-FFF2-40B4-BE49-F238E27FC236}">
                <a16:creationId xmlns:a16="http://schemas.microsoft.com/office/drawing/2014/main" id="{7A669677-5229-483C-DC7A-5C4C03762DB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8565" y="4659904"/>
            <a:ext cx="1153080" cy="385608"/>
          </a:xfrm>
          <a:prstGeom prst="rect">
            <a:avLst/>
          </a:prstGeom>
        </p:spPr>
      </p:pic>
      <p:sp>
        <p:nvSpPr>
          <p:cNvPr id="13" name="Text Placeholder 29">
            <a:extLst>
              <a:ext uri="{FF2B5EF4-FFF2-40B4-BE49-F238E27FC236}">
                <a16:creationId xmlns:a16="http://schemas.microsoft.com/office/drawing/2014/main" id="{90FF8DB4-A32B-565C-E3BC-94A5B6EB581E}"/>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
        <p:nvSpPr>
          <p:cNvPr id="14" name="Title 1">
            <a:extLst>
              <a:ext uri="{FF2B5EF4-FFF2-40B4-BE49-F238E27FC236}">
                <a16:creationId xmlns:a16="http://schemas.microsoft.com/office/drawing/2014/main" id="{DE135D43-779D-8399-B7C3-9E8FC96C6942}"/>
              </a:ext>
            </a:extLst>
          </p:cNvPr>
          <p:cNvSpPr>
            <a:spLocks noGrp="1"/>
          </p:cNvSpPr>
          <p:nvPr>
            <p:ph type="title" hasCustomPrompt="1"/>
          </p:nvPr>
        </p:nvSpPr>
        <p:spPr>
          <a:xfrm>
            <a:off x="152400" y="1932879"/>
            <a:ext cx="8832850" cy="858910"/>
          </a:xfrm>
        </p:spPr>
        <p:txBody>
          <a:bodyPr vert="horz" tIns="0" rIns="0" anchor="b" anchorCtr="0"/>
          <a:lstStyle>
            <a:lvl1pPr algn="ctr">
              <a:defRPr sz="6600">
                <a:solidFill>
                  <a:schemeClr val="tx2"/>
                </a:solidFill>
              </a:defRPr>
            </a:lvl1pPr>
          </a:lstStyle>
          <a:p>
            <a:r>
              <a:rPr lang="en-GB" dirty="0"/>
              <a:t>Q&amp;A</a:t>
            </a:r>
          </a:p>
        </p:txBody>
      </p:sp>
      <p:sp>
        <p:nvSpPr>
          <p:cNvPr id="18" name="Rectangle 17">
            <a:extLst>
              <a:ext uri="{FF2B5EF4-FFF2-40B4-BE49-F238E27FC236}">
                <a16:creationId xmlns:a16="http://schemas.microsoft.com/office/drawing/2014/main" id="{D5DFFD9E-E921-576F-255B-A178B7ACEE8B}"/>
              </a:ext>
            </a:extLst>
          </p:cNvPr>
          <p:cNvSpPr/>
          <p:nvPr userDrawn="1"/>
        </p:nvSpPr>
        <p:spPr>
          <a:xfrm>
            <a:off x="9270458" y="0"/>
            <a:ext cx="180000" cy="18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312631927"/>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lose">
    <p:bg>
      <p:bgPr>
        <a:solidFill>
          <a:schemeClr val="tx2"/>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07874" y="2622213"/>
            <a:ext cx="4655151" cy="2329200"/>
          </a:xfrm>
          <a:prstGeom prst="rect">
            <a:avLst/>
          </a:prstGeom>
        </p:spPr>
      </p:pic>
      <p:graphicFrame>
        <p:nvGraphicFramePr>
          <p:cNvPr id="2" name="Object 1" hidden="1"/>
          <p:cNvGraphicFramePr>
            <a:graphicFrameLocks noChangeAspect="1"/>
          </p:cNvGraphicFramePr>
          <p:nvPr userDrawn="1">
            <p:custDataLst>
              <p:tags r:id="rId1"/>
            </p:custData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381" imgH="381" progId="TCLayout.ActiveDocument.1">
                  <p:embed/>
                </p:oleObj>
              </mc:Choice>
              <mc:Fallback>
                <p:oleObj name="think-cell Slide" r:id="rId4" imgW="381" imgH="381" progId="TCLayout.ActiveDocument.1">
                  <p:embed/>
                  <p:pic>
                    <p:nvPicPr>
                      <p:cNvPr id="2" name="Object 1"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21" name="Text Box 10"/>
          <p:cNvSpPr txBox="1">
            <a:spLocks noChangeArrowheads="1"/>
          </p:cNvSpPr>
          <p:nvPr userDrawn="1"/>
        </p:nvSpPr>
        <p:spPr bwMode="auto">
          <a:xfrm>
            <a:off x="355852" y="4260555"/>
            <a:ext cx="3742502" cy="719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39883" rIns="0" bIns="39883">
            <a:spAutoFit/>
          </a:bodyPr>
          <a:lstStyle/>
          <a:p>
            <a:pPr fontAlgn="base">
              <a:lnSpc>
                <a:spcPct val="105000"/>
              </a:lnSpc>
              <a:spcBef>
                <a:spcPts val="85"/>
              </a:spcBef>
              <a:spcAft>
                <a:spcPts val="426"/>
              </a:spcAft>
            </a:pPr>
            <a:r>
              <a:rPr lang="en-US" sz="600" b="0" baseline="0" noProof="0" dirty="0">
                <a:solidFill>
                  <a:schemeClr val="bg1"/>
                </a:solidFill>
                <a:latin typeface="Arial" panose="020B0604020202020204" pitchFamily="34" charset="0"/>
                <a:ea typeface="Roboto" panose="02000000000000000000" pitchFamily="2" charset="0"/>
                <a:cs typeface="Arial" panose="020B0604020202020204" pitchFamily="34" charset="0"/>
              </a:rPr>
              <a:t>Wood Mackenzie™ is a trusted intelligence provider, empowering decision-makers with unique insight on the world’s natural resources. We are a leading research and consultancy business for the global energy, power and renewables, subsurface, chemicals, and metals and mining industries. </a:t>
            </a:r>
            <a:br>
              <a:rPr lang="en-US" sz="600" b="0" baseline="0" noProof="0" dirty="0">
                <a:solidFill>
                  <a:schemeClr val="bg1"/>
                </a:solidFill>
                <a:latin typeface="Arial" panose="020B0604020202020204" pitchFamily="34" charset="0"/>
                <a:ea typeface="Roboto" panose="02000000000000000000" pitchFamily="2" charset="0"/>
                <a:cs typeface="Arial" panose="020B0604020202020204" pitchFamily="34" charset="0"/>
              </a:rPr>
            </a:br>
            <a:r>
              <a:rPr lang="en-US" sz="600" b="1" baseline="0" noProof="0" dirty="0">
                <a:solidFill>
                  <a:schemeClr val="bg1"/>
                </a:solidFill>
                <a:latin typeface="Arial" panose="020B0604020202020204" pitchFamily="34" charset="0"/>
                <a:ea typeface="Roboto" panose="02000000000000000000" pitchFamily="2" charset="0"/>
                <a:cs typeface="Arial" panose="020B0604020202020204" pitchFamily="34" charset="0"/>
              </a:rPr>
              <a:t>For more information visit: woodmac.com</a:t>
            </a:r>
            <a:endParaRPr lang="en-US" sz="600" b="0" baseline="0" noProof="0" dirty="0">
              <a:solidFill>
                <a:schemeClr val="bg1"/>
              </a:solidFill>
              <a:latin typeface="Arial" panose="020B0604020202020204" pitchFamily="34" charset="0"/>
              <a:ea typeface="Roboto" panose="02000000000000000000" pitchFamily="2" charset="0"/>
              <a:cs typeface="Arial" panose="020B0604020202020204" pitchFamily="34" charset="0"/>
            </a:endParaRPr>
          </a:p>
          <a:p>
            <a:pPr fontAlgn="base">
              <a:lnSpc>
                <a:spcPct val="105000"/>
              </a:lnSpc>
              <a:spcBef>
                <a:spcPts val="85"/>
              </a:spcBef>
              <a:spcAft>
                <a:spcPct val="0"/>
              </a:spcAft>
            </a:pPr>
            <a:r>
              <a:rPr lang="en-US" sz="600" b="0" baseline="0" noProof="0" dirty="0">
                <a:solidFill>
                  <a:schemeClr val="bg1"/>
                </a:solidFill>
                <a:latin typeface="Arial" panose="020B0604020202020204" pitchFamily="34" charset="0"/>
                <a:ea typeface="Roboto" panose="02000000000000000000" pitchFamily="2" charset="0"/>
                <a:cs typeface="Arial" panose="020B0604020202020204" pitchFamily="34" charset="0"/>
              </a:rPr>
              <a:t>WOOD MACKENZIE is a trademark of Wood Mackenzie Limited and is the subject of trademark registrations and/or applications in the European Community, the USA and other countries around the world.</a:t>
            </a:r>
          </a:p>
        </p:txBody>
      </p:sp>
      <p:graphicFrame>
        <p:nvGraphicFramePr>
          <p:cNvPr id="4" name="Table 3"/>
          <p:cNvGraphicFramePr>
            <a:graphicFrameLocks noGrp="1"/>
          </p:cNvGraphicFramePr>
          <p:nvPr userDrawn="1">
            <p:extLst>
              <p:ext uri="{D42A27DB-BD31-4B8C-83A1-F6EECF244321}">
                <p14:modId xmlns:p14="http://schemas.microsoft.com/office/powerpoint/2010/main" val="2630241382"/>
              </p:ext>
            </p:extLst>
          </p:nvPr>
        </p:nvGraphicFramePr>
        <p:xfrm>
          <a:off x="355852" y="3463087"/>
          <a:ext cx="3966135" cy="754380"/>
        </p:xfrm>
        <a:graphic>
          <a:graphicData uri="http://schemas.openxmlformats.org/drawingml/2006/table">
            <a:tbl>
              <a:tblPr firstRow="1" bandRow="1">
                <a:tableStyleId>{5C22544A-7EE6-4342-B048-85BDC9FD1C3A}</a:tableStyleId>
              </a:tblPr>
              <a:tblGrid>
                <a:gridCol w="911081">
                  <a:extLst>
                    <a:ext uri="{9D8B030D-6E8A-4147-A177-3AD203B41FA5}">
                      <a16:colId xmlns:a16="http://schemas.microsoft.com/office/drawing/2014/main" val="20000"/>
                    </a:ext>
                  </a:extLst>
                </a:gridCol>
                <a:gridCol w="3055054">
                  <a:extLst>
                    <a:ext uri="{9D8B030D-6E8A-4147-A177-3AD203B41FA5}">
                      <a16:colId xmlns:a16="http://schemas.microsoft.com/office/drawing/2014/main" val="20001"/>
                    </a:ext>
                  </a:extLst>
                </a:gridCol>
              </a:tblGrid>
              <a:tr h="754380">
                <a:tc>
                  <a:txBody>
                    <a:bodyPr/>
                    <a:lstStyle/>
                    <a:p>
                      <a:r>
                        <a:rPr lang="en-GB" sz="800" b="0" i="0" dirty="0">
                          <a:solidFill>
                            <a:schemeClr val="bg1"/>
                          </a:solidFill>
                          <a:latin typeface="Arial" panose="020B0604020202020204" pitchFamily="34" charset="0"/>
                          <a:ea typeface="Roboto Medium" panose="02000000000000000000" pitchFamily="2" charset="0"/>
                          <a:cs typeface="Arial" panose="020B0604020202020204" pitchFamily="34" charset="0"/>
                        </a:rPr>
                        <a:t>Europe</a:t>
                      </a:r>
                    </a:p>
                    <a:p>
                      <a:r>
                        <a:rPr lang="en-GB" sz="800" b="0" i="0" dirty="0">
                          <a:solidFill>
                            <a:schemeClr val="bg1"/>
                          </a:solidFill>
                          <a:latin typeface="Arial" panose="020B0604020202020204" pitchFamily="34" charset="0"/>
                          <a:ea typeface="Roboto Medium" panose="02000000000000000000" pitchFamily="2" charset="0"/>
                          <a:cs typeface="Arial" panose="020B0604020202020204" pitchFamily="34" charset="0"/>
                        </a:rPr>
                        <a:t>Americas</a:t>
                      </a:r>
                    </a:p>
                    <a:p>
                      <a:r>
                        <a:rPr lang="en-GB" sz="800" b="0" i="0" dirty="0">
                          <a:solidFill>
                            <a:schemeClr val="bg1"/>
                          </a:solidFill>
                          <a:latin typeface="Arial" panose="020B0604020202020204" pitchFamily="34" charset="0"/>
                          <a:ea typeface="Roboto Medium" panose="02000000000000000000" pitchFamily="2" charset="0"/>
                          <a:cs typeface="Arial" panose="020B0604020202020204" pitchFamily="34" charset="0"/>
                        </a:rPr>
                        <a:t>Asia Pacific</a:t>
                      </a:r>
                    </a:p>
                    <a:p>
                      <a:r>
                        <a:rPr lang="en-GB" sz="800" b="0" i="0" dirty="0">
                          <a:solidFill>
                            <a:schemeClr val="bg1"/>
                          </a:solidFill>
                          <a:latin typeface="Arial" panose="020B0604020202020204" pitchFamily="34" charset="0"/>
                          <a:ea typeface="Roboto Medium" panose="02000000000000000000" pitchFamily="2" charset="0"/>
                          <a:cs typeface="Arial" panose="020B0604020202020204" pitchFamily="34" charset="0"/>
                        </a:rPr>
                        <a:t>Email</a:t>
                      </a:r>
                    </a:p>
                    <a:p>
                      <a:r>
                        <a:rPr lang="en-GB" sz="800" b="0" i="0" dirty="0">
                          <a:solidFill>
                            <a:schemeClr val="bg1"/>
                          </a:solidFill>
                          <a:latin typeface="Arial" panose="020B0604020202020204" pitchFamily="34" charset="0"/>
                          <a:ea typeface="Roboto Medium" panose="02000000000000000000" pitchFamily="2" charset="0"/>
                          <a:cs typeface="Arial" panose="020B0604020202020204" pitchFamily="34" charset="0"/>
                        </a:rPr>
                        <a:t>Website</a:t>
                      </a:r>
                    </a:p>
                  </a:txBody>
                  <a:tcPr marL="0" marR="0" marT="34290" marB="34290">
                    <a:lnL w="12700" cmpd="sng">
                      <a:noFill/>
                    </a:lnL>
                    <a:lnR w="12700" cmpd="sng">
                      <a:noFill/>
                    </a:lnR>
                    <a:lnT w="12700" cmpd="sng">
                      <a:noFill/>
                    </a:lnT>
                    <a:lnB w="38100" cmpd="sng">
                      <a:noFill/>
                    </a:lnB>
                    <a:noFill/>
                  </a:tcPr>
                </a:tc>
                <a:tc>
                  <a:txBody>
                    <a:bodyPr/>
                    <a:lstStyle/>
                    <a:p>
                      <a:r>
                        <a:rPr lang="en-GB" sz="800" b="0" dirty="0">
                          <a:latin typeface="Arial" panose="020B0604020202020204" pitchFamily="34" charset="0"/>
                          <a:ea typeface="Roboto Light" panose="02000000000000000000" pitchFamily="2" charset="0"/>
                          <a:cs typeface="Arial" panose="020B0604020202020204" pitchFamily="34" charset="0"/>
                        </a:rPr>
                        <a:t>+44 </a:t>
                      </a:r>
                      <a:r>
                        <a:rPr lang="en-GB" sz="800" b="0" u="none" dirty="0">
                          <a:solidFill>
                            <a:schemeClr val="bg1"/>
                          </a:solidFill>
                          <a:latin typeface="Arial" panose="020B0604020202020204" pitchFamily="34" charset="0"/>
                          <a:ea typeface="Roboto Light" panose="02000000000000000000" pitchFamily="2" charset="0"/>
                          <a:cs typeface="Arial" panose="020B0604020202020204" pitchFamily="34" charset="0"/>
                        </a:rPr>
                        <a:t>131 243 4477</a:t>
                      </a:r>
                    </a:p>
                    <a:p>
                      <a:r>
                        <a:rPr lang="en-GB" sz="800" b="0" u="none" dirty="0">
                          <a:solidFill>
                            <a:schemeClr val="bg1"/>
                          </a:solidFill>
                          <a:latin typeface="Arial" panose="020B0604020202020204" pitchFamily="34" charset="0"/>
                          <a:ea typeface="Roboto Light" panose="02000000000000000000" pitchFamily="2" charset="0"/>
                          <a:cs typeface="Arial" panose="020B0604020202020204" pitchFamily="34" charset="0"/>
                        </a:rPr>
                        <a:t>+1 713 470 1700</a:t>
                      </a:r>
                    </a:p>
                    <a:p>
                      <a:r>
                        <a:rPr lang="en-GB" sz="800" b="0" u="none" dirty="0">
                          <a:solidFill>
                            <a:schemeClr val="bg1"/>
                          </a:solidFill>
                          <a:latin typeface="Arial" panose="020B0604020202020204" pitchFamily="34" charset="0"/>
                          <a:ea typeface="Roboto Light" panose="02000000000000000000" pitchFamily="2" charset="0"/>
                          <a:cs typeface="Arial" panose="020B0604020202020204" pitchFamily="34" charset="0"/>
                        </a:rPr>
                        <a:t>+65 6518 0888</a:t>
                      </a:r>
                    </a:p>
                    <a:p>
                      <a:r>
                        <a:rPr lang="en-GB" sz="800" b="0" u="none" dirty="0">
                          <a:solidFill>
                            <a:schemeClr val="bg1"/>
                          </a:solidFill>
                          <a:latin typeface="Arial" panose="020B0604020202020204" pitchFamily="34" charset="0"/>
                          <a:ea typeface="Roboto Light" panose="02000000000000000000" pitchFamily="2" charset="0"/>
                          <a:cs typeface="Arial" panose="020B0604020202020204" pitchFamily="34" charset="0"/>
                        </a:rPr>
                        <a:t>contactus@woodmac.com</a:t>
                      </a:r>
                    </a:p>
                    <a:p>
                      <a:r>
                        <a:rPr lang="en-GB" sz="800" b="0" u="none" dirty="0">
                          <a:solidFill>
                            <a:schemeClr val="bg1"/>
                          </a:solidFill>
                          <a:latin typeface="Arial" panose="020B0604020202020204" pitchFamily="34" charset="0"/>
                          <a:ea typeface="Roboto Light" panose="02000000000000000000" pitchFamily="2" charset="0"/>
                          <a:cs typeface="Arial" panose="020B0604020202020204" pitchFamily="34" charset="0"/>
                        </a:rPr>
                        <a:t>www.woodmac.com</a:t>
                      </a:r>
                    </a:p>
                  </a:txBody>
                  <a:tcPr marL="0" marR="0" marT="34290" marB="34290">
                    <a:lnL w="12700" cmpd="sng">
                      <a:noFill/>
                    </a:lnL>
                    <a:lnR w="12700" cmpd="sng">
                      <a:noFill/>
                    </a:lnR>
                    <a:lnT w="12700" cmpd="sng">
                      <a:noFill/>
                    </a:lnT>
                    <a:lnB w="38100" cmpd="sng">
                      <a:noFill/>
                    </a:lnB>
                    <a:noFill/>
                  </a:tcPr>
                </a:tc>
                <a:extLst>
                  <a:ext uri="{0D108BD9-81ED-4DB2-BD59-A6C34878D82A}">
                    <a16:rowId xmlns:a16="http://schemas.microsoft.com/office/drawing/2014/main" val="10000"/>
                  </a:ext>
                </a:extLst>
              </a:tr>
            </a:tbl>
          </a:graphicData>
        </a:graphic>
      </p:graphicFrame>
      <p:sp>
        <p:nvSpPr>
          <p:cNvPr id="3" name="Rectangle 2">
            <a:hlinkClick r:id="rId6"/>
          </p:cNvPr>
          <p:cNvSpPr/>
          <p:nvPr userDrawn="1"/>
        </p:nvSpPr>
        <p:spPr>
          <a:xfrm>
            <a:off x="1331914" y="3554928"/>
            <a:ext cx="1959152" cy="163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lIns="77925" tIns="38963" rIns="77925" bIns="38963" rtlCol="0" anchor="ctr"/>
          <a:lstStyle/>
          <a:p>
            <a:pPr algn="ctr"/>
            <a:endParaRPr lang="en-GB" dirty="0">
              <a:latin typeface="Manrope" pitchFamily="2" charset="0"/>
              <a:ea typeface="Roboto" panose="02000000000000000000" pitchFamily="2" charset="0"/>
              <a:cs typeface="Arial" panose="020B0604020202020204" pitchFamily="34" charset="0"/>
            </a:endParaRPr>
          </a:p>
        </p:txBody>
      </p:sp>
      <p:pic>
        <p:nvPicPr>
          <p:cNvPr id="5" name="Graphic 4">
            <a:extLst>
              <a:ext uri="{FF2B5EF4-FFF2-40B4-BE49-F238E27FC236}">
                <a16:creationId xmlns:a16="http://schemas.microsoft.com/office/drawing/2014/main" id="{A50F77CC-DC80-E880-3C84-C092937E952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93036" y="170337"/>
            <a:ext cx="1826533" cy="610821"/>
          </a:xfrm>
          <a:prstGeom prst="rect">
            <a:avLst/>
          </a:prstGeom>
        </p:spPr>
      </p:pic>
    </p:spTree>
    <p:extLst>
      <p:ext uri="{BB962C8B-B14F-4D97-AF65-F5344CB8AC3E}">
        <p14:creationId xmlns:p14="http://schemas.microsoft.com/office/powerpoint/2010/main" val="279932071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Imagery - 2 Column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572241537"/>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7" name="Text Placeholder 8">
            <a:extLst>
              <a:ext uri="{FF2B5EF4-FFF2-40B4-BE49-F238E27FC236}">
                <a16:creationId xmlns:a16="http://schemas.microsoft.com/office/drawing/2014/main" id="{31BFE570-8FB4-D29B-51A6-DBDD50AEC5D9}"/>
              </a:ext>
            </a:extLst>
          </p:cNvPr>
          <p:cNvSpPr>
            <a:spLocks noGrp="1"/>
          </p:cNvSpPr>
          <p:nvPr>
            <p:ph type="body" idx="1" hasCustomPrompt="1"/>
          </p:nvPr>
        </p:nvSpPr>
        <p:spPr>
          <a:xfrm>
            <a:off x="152400" y="899813"/>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8" name="Slide Number Placeholder 8">
            <a:extLst>
              <a:ext uri="{FF2B5EF4-FFF2-40B4-BE49-F238E27FC236}">
                <a16:creationId xmlns:a16="http://schemas.microsoft.com/office/drawing/2014/main" id="{BE7A7C52-81D3-2F14-7614-B9191EF546EE}"/>
              </a:ext>
            </a:extLst>
          </p:cNvPr>
          <p:cNvSpPr>
            <a:spLocks noGrp="1"/>
          </p:cNvSpPr>
          <p:nvPr>
            <p:ph type="sldNum" sz="quarter" idx="16"/>
          </p:nvPr>
        </p:nvSpPr>
        <p:spPr>
          <a:xfrm>
            <a:off x="6927850" y="4771920"/>
            <a:ext cx="2057400" cy="200025"/>
          </a:xfrm>
        </p:spPr>
        <p:txBody>
          <a:bodyPr/>
          <a:lstStyle/>
          <a:p>
            <a:fld id="{CC6EE8D8-BDE1-7940-A77B-94F3F186491E}" type="slidenum">
              <a:rPr lang="en-GB" smtClean="0"/>
              <a:pPr/>
              <a:t>‹#›</a:t>
            </a:fld>
            <a:endParaRPr lang="en-GB" dirty="0"/>
          </a:p>
        </p:txBody>
      </p:sp>
      <p:sp>
        <p:nvSpPr>
          <p:cNvPr id="2" name="Text Placeholder 8">
            <a:extLst>
              <a:ext uri="{FF2B5EF4-FFF2-40B4-BE49-F238E27FC236}">
                <a16:creationId xmlns:a16="http://schemas.microsoft.com/office/drawing/2014/main" id="{35F1F927-CACB-9564-A195-5295B05C467D}"/>
              </a:ext>
            </a:extLst>
          </p:cNvPr>
          <p:cNvSpPr>
            <a:spLocks noGrp="1"/>
          </p:cNvSpPr>
          <p:nvPr>
            <p:ph type="body" idx="20" hasCustomPrompt="1"/>
          </p:nvPr>
        </p:nvSpPr>
        <p:spPr>
          <a:xfrm>
            <a:off x="152400" y="1314451"/>
            <a:ext cx="4086386" cy="252000"/>
          </a:xfrm>
          <a:prstGeom prst="rect">
            <a:avLst/>
          </a:prstGeom>
        </p:spPr>
        <p:txBody>
          <a:bodyPr lIns="0" tIns="0" rIns="0" bIns="0" anchor="t">
            <a:noAutofit/>
          </a:bodyPr>
          <a:lstStyle>
            <a:lvl1pPr marL="0" indent="0">
              <a:lnSpc>
                <a:spcPct val="90000"/>
              </a:lnSpc>
              <a:buNone/>
              <a:defRPr sz="1400" b="1">
                <a:solidFill>
                  <a:srgbClr val="0923FF"/>
                </a:solidFill>
              </a:defRPr>
            </a:lvl1pPr>
          </a:lstStyle>
          <a:p>
            <a:r>
              <a:rPr lang="en-GB" dirty="0"/>
              <a:t>Column heading</a:t>
            </a:r>
          </a:p>
        </p:txBody>
      </p:sp>
      <p:sp>
        <p:nvSpPr>
          <p:cNvPr id="5" name="Text Placeholder 29">
            <a:extLst>
              <a:ext uri="{FF2B5EF4-FFF2-40B4-BE49-F238E27FC236}">
                <a16:creationId xmlns:a16="http://schemas.microsoft.com/office/drawing/2014/main" id="{3E0B81A7-4906-41B4-094A-F5788D57C38B}"/>
              </a:ext>
            </a:extLst>
          </p:cNvPr>
          <p:cNvSpPr>
            <a:spLocks noGrp="1"/>
          </p:cNvSpPr>
          <p:nvPr>
            <p:ph type="body" sz="quarter" idx="27"/>
          </p:nvPr>
        </p:nvSpPr>
        <p:spPr>
          <a:xfrm>
            <a:off x="152400" y="1771650"/>
            <a:ext cx="4086386" cy="774483"/>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9" name="Text Placeholder 8">
            <a:extLst>
              <a:ext uri="{FF2B5EF4-FFF2-40B4-BE49-F238E27FC236}">
                <a16:creationId xmlns:a16="http://schemas.microsoft.com/office/drawing/2014/main" id="{6935706B-0477-00CF-0834-FA7CB37C4694}"/>
              </a:ext>
            </a:extLst>
          </p:cNvPr>
          <p:cNvSpPr>
            <a:spLocks noGrp="1"/>
          </p:cNvSpPr>
          <p:nvPr>
            <p:ph type="body" idx="28" hasCustomPrompt="1"/>
          </p:nvPr>
        </p:nvSpPr>
        <p:spPr>
          <a:xfrm>
            <a:off x="4648200" y="1314451"/>
            <a:ext cx="4086386" cy="252000"/>
          </a:xfrm>
          <a:prstGeom prst="rect">
            <a:avLst/>
          </a:prstGeom>
        </p:spPr>
        <p:txBody>
          <a:bodyPr lIns="0" tIns="0" rIns="0" bIns="0" anchor="t">
            <a:noAutofit/>
          </a:bodyPr>
          <a:lstStyle>
            <a:lvl1pPr marL="0" indent="0">
              <a:lnSpc>
                <a:spcPct val="90000"/>
              </a:lnSpc>
              <a:buNone/>
              <a:defRPr sz="1400" b="1">
                <a:solidFill>
                  <a:srgbClr val="0923FF"/>
                </a:solidFill>
              </a:defRPr>
            </a:lvl1pPr>
          </a:lstStyle>
          <a:p>
            <a:r>
              <a:rPr lang="en-GB" dirty="0"/>
              <a:t>Column heading</a:t>
            </a:r>
          </a:p>
        </p:txBody>
      </p:sp>
      <p:sp>
        <p:nvSpPr>
          <p:cNvPr id="10" name="Text Placeholder 29">
            <a:extLst>
              <a:ext uri="{FF2B5EF4-FFF2-40B4-BE49-F238E27FC236}">
                <a16:creationId xmlns:a16="http://schemas.microsoft.com/office/drawing/2014/main" id="{B65F3178-DDD7-689B-EE83-0FECBBEF9928}"/>
              </a:ext>
            </a:extLst>
          </p:cNvPr>
          <p:cNvSpPr>
            <a:spLocks noGrp="1"/>
          </p:cNvSpPr>
          <p:nvPr>
            <p:ph type="body" sz="quarter" idx="29"/>
          </p:nvPr>
        </p:nvSpPr>
        <p:spPr>
          <a:xfrm>
            <a:off x="4648200" y="1771650"/>
            <a:ext cx="4086386" cy="774483"/>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11" name="Title 1">
            <a:extLst>
              <a:ext uri="{FF2B5EF4-FFF2-40B4-BE49-F238E27FC236}">
                <a16:creationId xmlns:a16="http://schemas.microsoft.com/office/drawing/2014/main" id="{427AC97F-1A7A-EE0C-2140-0122C98C909D}"/>
              </a:ext>
            </a:extLst>
          </p:cNvPr>
          <p:cNvSpPr>
            <a:spLocks noGrp="1"/>
          </p:cNvSpPr>
          <p:nvPr>
            <p:ph type="title" hasCustomPrompt="1"/>
          </p:nvPr>
        </p:nvSpPr>
        <p:spPr>
          <a:xfrm>
            <a:off x="152400" y="447675"/>
            <a:ext cx="8842248" cy="440075"/>
          </a:xfrm>
        </p:spPr>
        <p:txBody>
          <a:bodyPr vert="horz" tIns="0" rIns="0" anchor="t">
            <a:noAutofit/>
          </a:bodyPr>
          <a:lstStyle>
            <a:lvl1pPr>
              <a:defRPr sz="2800"/>
            </a:lvl1pPr>
          </a:lstStyle>
          <a:p>
            <a:r>
              <a:rPr lang="en-GB" dirty="0"/>
              <a:t>Slide title</a:t>
            </a:r>
          </a:p>
        </p:txBody>
      </p:sp>
      <p:sp>
        <p:nvSpPr>
          <p:cNvPr id="14" name="Picture Placeholder 14">
            <a:extLst>
              <a:ext uri="{FF2B5EF4-FFF2-40B4-BE49-F238E27FC236}">
                <a16:creationId xmlns:a16="http://schemas.microsoft.com/office/drawing/2014/main" id="{27151444-31D0-68EF-F049-CC836F2B0ECE}"/>
              </a:ext>
            </a:extLst>
          </p:cNvPr>
          <p:cNvSpPr>
            <a:spLocks noGrp="1"/>
          </p:cNvSpPr>
          <p:nvPr>
            <p:ph type="pic" sz="quarter" idx="24" hasCustomPrompt="1"/>
          </p:nvPr>
        </p:nvSpPr>
        <p:spPr>
          <a:xfrm>
            <a:off x="152400" y="2768639"/>
            <a:ext cx="4086386" cy="1782724"/>
          </a:xfrm>
          <a:prstGeom prst="roundRect">
            <a:avLst>
              <a:gd name="adj" fmla="val 1975"/>
            </a:avLst>
          </a:prstGeom>
        </p:spPr>
        <p:txBody>
          <a:bodyPr/>
          <a:lstStyle>
            <a:lvl1pPr marL="0" indent="0" algn="ctr">
              <a:buNone/>
              <a:defRPr/>
            </a:lvl1pPr>
          </a:lstStyle>
          <a:p>
            <a:r>
              <a:rPr lang="en-GB" dirty="0"/>
              <a:t>Picture</a:t>
            </a:r>
            <a:endParaRPr lang="en-US" dirty="0"/>
          </a:p>
        </p:txBody>
      </p:sp>
      <p:sp>
        <p:nvSpPr>
          <p:cNvPr id="16" name="Picture Placeholder 14">
            <a:extLst>
              <a:ext uri="{FF2B5EF4-FFF2-40B4-BE49-F238E27FC236}">
                <a16:creationId xmlns:a16="http://schemas.microsoft.com/office/drawing/2014/main" id="{0EE83826-BD98-48E8-9C19-DEF961D7103F}"/>
              </a:ext>
            </a:extLst>
          </p:cNvPr>
          <p:cNvSpPr>
            <a:spLocks noGrp="1"/>
          </p:cNvSpPr>
          <p:nvPr>
            <p:ph type="pic" sz="quarter" idx="30" hasCustomPrompt="1"/>
          </p:nvPr>
        </p:nvSpPr>
        <p:spPr>
          <a:xfrm>
            <a:off x="4648200" y="2768639"/>
            <a:ext cx="4086386" cy="1782724"/>
          </a:xfrm>
          <a:prstGeom prst="roundRect">
            <a:avLst>
              <a:gd name="adj" fmla="val 1975"/>
            </a:avLst>
          </a:prstGeom>
        </p:spPr>
        <p:txBody>
          <a:bodyPr/>
          <a:lstStyle>
            <a:lvl1pPr marL="0" indent="0" algn="ctr">
              <a:buNone/>
              <a:defRPr/>
            </a:lvl1pPr>
          </a:lstStyle>
          <a:p>
            <a:r>
              <a:rPr lang="en-GB" dirty="0"/>
              <a:t>Picture</a:t>
            </a:r>
            <a:endParaRPr lang="en-US" dirty="0"/>
          </a:p>
        </p:txBody>
      </p:sp>
      <p:sp>
        <p:nvSpPr>
          <p:cNvPr id="17" name="Text Placeholder 29">
            <a:extLst>
              <a:ext uri="{FF2B5EF4-FFF2-40B4-BE49-F238E27FC236}">
                <a16:creationId xmlns:a16="http://schemas.microsoft.com/office/drawing/2014/main" id="{456538E0-49C7-0932-5580-4150C857ED87}"/>
              </a:ext>
            </a:extLst>
          </p:cNvPr>
          <p:cNvSpPr>
            <a:spLocks noGrp="1"/>
          </p:cNvSpPr>
          <p:nvPr>
            <p:ph type="body" sz="quarter" idx="31"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Tree>
    <p:extLst>
      <p:ext uri="{BB962C8B-B14F-4D97-AF65-F5344CB8AC3E}">
        <p14:creationId xmlns:p14="http://schemas.microsoft.com/office/powerpoint/2010/main" val="2393093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Imagery - 3 Column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421804061"/>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9" name="Slide Number Placeholder 8">
            <a:extLst>
              <a:ext uri="{FF2B5EF4-FFF2-40B4-BE49-F238E27FC236}">
                <a16:creationId xmlns:a16="http://schemas.microsoft.com/office/drawing/2014/main" id="{C2B4905A-3753-64B0-3E93-80C1314148C8}"/>
              </a:ext>
            </a:extLst>
          </p:cNvPr>
          <p:cNvSpPr>
            <a:spLocks noGrp="1"/>
          </p:cNvSpPr>
          <p:nvPr>
            <p:ph type="sldNum" sz="quarter" idx="16"/>
          </p:nvPr>
        </p:nvSpPr>
        <p:spPr>
          <a:xfrm>
            <a:off x="6927850" y="4774536"/>
            <a:ext cx="2057400" cy="197409"/>
          </a:xfrm>
        </p:spPr>
        <p:txBody>
          <a:bodyPr/>
          <a:lstStyle/>
          <a:p>
            <a:fld id="{CC6EE8D8-BDE1-7940-A77B-94F3F186491E}" type="slidenum">
              <a:rPr lang="en-GB" smtClean="0"/>
              <a:pPr/>
              <a:t>‹#›</a:t>
            </a:fld>
            <a:endParaRPr lang="en-GB" dirty="0"/>
          </a:p>
        </p:txBody>
      </p:sp>
      <p:sp>
        <p:nvSpPr>
          <p:cNvPr id="2" name="Text Placeholder 8">
            <a:extLst>
              <a:ext uri="{FF2B5EF4-FFF2-40B4-BE49-F238E27FC236}">
                <a16:creationId xmlns:a16="http://schemas.microsoft.com/office/drawing/2014/main" id="{C7C5D3EF-C772-B8E1-3CE5-0EA1AEF0FD04}"/>
              </a:ext>
            </a:extLst>
          </p:cNvPr>
          <p:cNvSpPr>
            <a:spLocks noGrp="1"/>
          </p:cNvSpPr>
          <p:nvPr>
            <p:ph type="body" idx="1" hasCustomPrompt="1"/>
          </p:nvPr>
        </p:nvSpPr>
        <p:spPr>
          <a:xfrm>
            <a:off x="152400" y="899813"/>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5" name="Title 1">
            <a:extLst>
              <a:ext uri="{FF2B5EF4-FFF2-40B4-BE49-F238E27FC236}">
                <a16:creationId xmlns:a16="http://schemas.microsoft.com/office/drawing/2014/main" id="{5A901E28-FC60-472F-E1E5-50E171236029}"/>
              </a:ext>
            </a:extLst>
          </p:cNvPr>
          <p:cNvSpPr>
            <a:spLocks noGrp="1"/>
          </p:cNvSpPr>
          <p:nvPr>
            <p:ph type="title" hasCustomPrompt="1"/>
          </p:nvPr>
        </p:nvSpPr>
        <p:spPr>
          <a:xfrm>
            <a:off x="152400" y="447675"/>
            <a:ext cx="8842248" cy="440075"/>
          </a:xfrm>
        </p:spPr>
        <p:txBody>
          <a:bodyPr vert="horz" tIns="0" rIns="0" anchor="t">
            <a:noAutofit/>
          </a:bodyPr>
          <a:lstStyle>
            <a:lvl1pPr>
              <a:defRPr sz="2800"/>
            </a:lvl1pPr>
          </a:lstStyle>
          <a:p>
            <a:r>
              <a:rPr lang="en-GB" dirty="0"/>
              <a:t>Slide title</a:t>
            </a:r>
          </a:p>
        </p:txBody>
      </p:sp>
      <p:sp>
        <p:nvSpPr>
          <p:cNvPr id="7" name="Text Placeholder 8">
            <a:extLst>
              <a:ext uri="{FF2B5EF4-FFF2-40B4-BE49-F238E27FC236}">
                <a16:creationId xmlns:a16="http://schemas.microsoft.com/office/drawing/2014/main" id="{A1953112-74D7-F109-4200-C4C1B066402C}"/>
              </a:ext>
            </a:extLst>
          </p:cNvPr>
          <p:cNvSpPr>
            <a:spLocks noGrp="1"/>
          </p:cNvSpPr>
          <p:nvPr>
            <p:ph type="body" idx="20" hasCustomPrompt="1"/>
          </p:nvPr>
        </p:nvSpPr>
        <p:spPr>
          <a:xfrm>
            <a:off x="152400" y="1314451"/>
            <a:ext cx="2712360" cy="252000"/>
          </a:xfrm>
          <a:prstGeom prst="rect">
            <a:avLst/>
          </a:prstGeom>
        </p:spPr>
        <p:txBody>
          <a:bodyPr lIns="0" tIns="0" rIns="0" bIns="0" anchor="t">
            <a:noAutofit/>
          </a:bodyPr>
          <a:lstStyle>
            <a:lvl1pPr marL="0" indent="0">
              <a:lnSpc>
                <a:spcPct val="90000"/>
              </a:lnSpc>
              <a:buNone/>
              <a:defRPr sz="1400" b="1">
                <a:solidFill>
                  <a:srgbClr val="0923FF"/>
                </a:solidFill>
              </a:defRPr>
            </a:lvl1pPr>
          </a:lstStyle>
          <a:p>
            <a:r>
              <a:rPr lang="en-GB" dirty="0"/>
              <a:t>Column heading</a:t>
            </a:r>
          </a:p>
        </p:txBody>
      </p:sp>
      <p:sp>
        <p:nvSpPr>
          <p:cNvPr id="11" name="Text Placeholder 29">
            <a:extLst>
              <a:ext uri="{FF2B5EF4-FFF2-40B4-BE49-F238E27FC236}">
                <a16:creationId xmlns:a16="http://schemas.microsoft.com/office/drawing/2014/main" id="{7BBFD13E-2309-1789-8ED6-A65A8C2D2655}"/>
              </a:ext>
            </a:extLst>
          </p:cNvPr>
          <p:cNvSpPr>
            <a:spLocks noGrp="1"/>
          </p:cNvSpPr>
          <p:nvPr>
            <p:ph type="body" sz="quarter" idx="27"/>
          </p:nvPr>
        </p:nvSpPr>
        <p:spPr>
          <a:xfrm>
            <a:off x="152400" y="1771650"/>
            <a:ext cx="2712360" cy="774483"/>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15" name="Text Placeholder 8">
            <a:extLst>
              <a:ext uri="{FF2B5EF4-FFF2-40B4-BE49-F238E27FC236}">
                <a16:creationId xmlns:a16="http://schemas.microsoft.com/office/drawing/2014/main" id="{58972809-C706-B694-9286-9EFF5EBB12C4}"/>
              </a:ext>
            </a:extLst>
          </p:cNvPr>
          <p:cNvSpPr>
            <a:spLocks noGrp="1"/>
          </p:cNvSpPr>
          <p:nvPr>
            <p:ph type="body" idx="31" hasCustomPrompt="1"/>
          </p:nvPr>
        </p:nvSpPr>
        <p:spPr>
          <a:xfrm>
            <a:off x="3217344" y="1314451"/>
            <a:ext cx="2712360" cy="252000"/>
          </a:xfrm>
          <a:prstGeom prst="rect">
            <a:avLst/>
          </a:prstGeom>
        </p:spPr>
        <p:txBody>
          <a:bodyPr lIns="0" tIns="0" rIns="0" bIns="0" anchor="t">
            <a:noAutofit/>
          </a:bodyPr>
          <a:lstStyle>
            <a:lvl1pPr marL="0" indent="0">
              <a:lnSpc>
                <a:spcPct val="90000"/>
              </a:lnSpc>
              <a:buNone/>
              <a:defRPr sz="1400" b="1">
                <a:solidFill>
                  <a:srgbClr val="0923FF"/>
                </a:solidFill>
              </a:defRPr>
            </a:lvl1pPr>
          </a:lstStyle>
          <a:p>
            <a:r>
              <a:rPr lang="en-GB" dirty="0"/>
              <a:t>Column heading</a:t>
            </a:r>
          </a:p>
        </p:txBody>
      </p:sp>
      <p:sp>
        <p:nvSpPr>
          <p:cNvPr id="16" name="Text Placeholder 29">
            <a:extLst>
              <a:ext uri="{FF2B5EF4-FFF2-40B4-BE49-F238E27FC236}">
                <a16:creationId xmlns:a16="http://schemas.microsoft.com/office/drawing/2014/main" id="{2E53186D-B247-F0F5-D81A-9B01EC624720}"/>
              </a:ext>
            </a:extLst>
          </p:cNvPr>
          <p:cNvSpPr>
            <a:spLocks noGrp="1"/>
          </p:cNvSpPr>
          <p:nvPr>
            <p:ph type="body" sz="quarter" idx="32"/>
          </p:nvPr>
        </p:nvSpPr>
        <p:spPr>
          <a:xfrm>
            <a:off x="3217344" y="1771650"/>
            <a:ext cx="2712360" cy="774483"/>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19" name="Text Placeholder 8">
            <a:extLst>
              <a:ext uri="{FF2B5EF4-FFF2-40B4-BE49-F238E27FC236}">
                <a16:creationId xmlns:a16="http://schemas.microsoft.com/office/drawing/2014/main" id="{6BBEA851-3D29-14CA-5094-CD2A3B91BF43}"/>
              </a:ext>
            </a:extLst>
          </p:cNvPr>
          <p:cNvSpPr>
            <a:spLocks noGrp="1"/>
          </p:cNvSpPr>
          <p:nvPr>
            <p:ph type="body" idx="34" hasCustomPrompt="1"/>
          </p:nvPr>
        </p:nvSpPr>
        <p:spPr>
          <a:xfrm>
            <a:off x="6282288" y="1314451"/>
            <a:ext cx="2712360" cy="252000"/>
          </a:xfrm>
          <a:prstGeom prst="rect">
            <a:avLst/>
          </a:prstGeom>
        </p:spPr>
        <p:txBody>
          <a:bodyPr lIns="0" tIns="0" rIns="0" bIns="0" anchor="t">
            <a:noAutofit/>
          </a:bodyPr>
          <a:lstStyle>
            <a:lvl1pPr marL="0" indent="0">
              <a:lnSpc>
                <a:spcPct val="90000"/>
              </a:lnSpc>
              <a:buNone/>
              <a:defRPr sz="1400" b="1">
                <a:solidFill>
                  <a:srgbClr val="0923FF"/>
                </a:solidFill>
              </a:defRPr>
            </a:lvl1pPr>
          </a:lstStyle>
          <a:p>
            <a:r>
              <a:rPr lang="en-GB" dirty="0"/>
              <a:t>Column heading</a:t>
            </a:r>
          </a:p>
        </p:txBody>
      </p:sp>
      <p:sp>
        <p:nvSpPr>
          <p:cNvPr id="20" name="Text Placeholder 29">
            <a:extLst>
              <a:ext uri="{FF2B5EF4-FFF2-40B4-BE49-F238E27FC236}">
                <a16:creationId xmlns:a16="http://schemas.microsoft.com/office/drawing/2014/main" id="{6CC2ACF3-D786-948D-9827-0FFA7CBE9CA8}"/>
              </a:ext>
            </a:extLst>
          </p:cNvPr>
          <p:cNvSpPr>
            <a:spLocks noGrp="1"/>
          </p:cNvSpPr>
          <p:nvPr>
            <p:ph type="body" sz="quarter" idx="35"/>
          </p:nvPr>
        </p:nvSpPr>
        <p:spPr>
          <a:xfrm>
            <a:off x="6282288" y="1771650"/>
            <a:ext cx="2712360" cy="774483"/>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8" name="Picture Placeholder 14">
            <a:extLst>
              <a:ext uri="{FF2B5EF4-FFF2-40B4-BE49-F238E27FC236}">
                <a16:creationId xmlns:a16="http://schemas.microsoft.com/office/drawing/2014/main" id="{E0B2A35C-3E8F-3AE5-CBB4-0913B918E17D}"/>
              </a:ext>
            </a:extLst>
          </p:cNvPr>
          <p:cNvSpPr>
            <a:spLocks noGrp="1"/>
          </p:cNvSpPr>
          <p:nvPr>
            <p:ph type="pic" sz="quarter" idx="24" hasCustomPrompt="1"/>
          </p:nvPr>
        </p:nvSpPr>
        <p:spPr>
          <a:xfrm>
            <a:off x="152400" y="2768639"/>
            <a:ext cx="2712360" cy="1782724"/>
          </a:xfrm>
          <a:prstGeom prst="roundRect">
            <a:avLst>
              <a:gd name="adj" fmla="val 1975"/>
            </a:avLst>
          </a:prstGeom>
        </p:spPr>
        <p:txBody>
          <a:bodyPr/>
          <a:lstStyle>
            <a:lvl1pPr marL="0" indent="0" algn="ctr">
              <a:buNone/>
              <a:defRPr/>
            </a:lvl1pPr>
          </a:lstStyle>
          <a:p>
            <a:r>
              <a:rPr lang="en-GB" dirty="0"/>
              <a:t>Picture</a:t>
            </a:r>
            <a:endParaRPr lang="en-US" dirty="0"/>
          </a:p>
        </p:txBody>
      </p:sp>
      <p:sp>
        <p:nvSpPr>
          <p:cNvPr id="13" name="Picture Placeholder 14">
            <a:extLst>
              <a:ext uri="{FF2B5EF4-FFF2-40B4-BE49-F238E27FC236}">
                <a16:creationId xmlns:a16="http://schemas.microsoft.com/office/drawing/2014/main" id="{A32CFE0D-79CE-7DDE-81DE-D386FC15D089}"/>
              </a:ext>
            </a:extLst>
          </p:cNvPr>
          <p:cNvSpPr>
            <a:spLocks noGrp="1"/>
          </p:cNvSpPr>
          <p:nvPr>
            <p:ph type="pic" sz="quarter" idx="36" hasCustomPrompt="1"/>
          </p:nvPr>
        </p:nvSpPr>
        <p:spPr>
          <a:xfrm>
            <a:off x="3217344" y="2768639"/>
            <a:ext cx="2712360" cy="1782724"/>
          </a:xfrm>
          <a:prstGeom prst="roundRect">
            <a:avLst>
              <a:gd name="adj" fmla="val 1975"/>
            </a:avLst>
          </a:prstGeom>
        </p:spPr>
        <p:txBody>
          <a:bodyPr/>
          <a:lstStyle>
            <a:lvl1pPr marL="0" indent="0" algn="ctr">
              <a:buNone/>
              <a:defRPr/>
            </a:lvl1pPr>
          </a:lstStyle>
          <a:p>
            <a:r>
              <a:rPr lang="en-GB" dirty="0"/>
              <a:t>Picture</a:t>
            </a:r>
            <a:endParaRPr lang="en-US" dirty="0"/>
          </a:p>
        </p:txBody>
      </p:sp>
      <p:sp>
        <p:nvSpPr>
          <p:cNvPr id="14" name="Picture Placeholder 14">
            <a:extLst>
              <a:ext uri="{FF2B5EF4-FFF2-40B4-BE49-F238E27FC236}">
                <a16:creationId xmlns:a16="http://schemas.microsoft.com/office/drawing/2014/main" id="{37458BB9-847F-83BF-B0D4-DA2C49012148}"/>
              </a:ext>
            </a:extLst>
          </p:cNvPr>
          <p:cNvSpPr>
            <a:spLocks noGrp="1"/>
          </p:cNvSpPr>
          <p:nvPr>
            <p:ph type="pic" sz="quarter" idx="37" hasCustomPrompt="1"/>
          </p:nvPr>
        </p:nvSpPr>
        <p:spPr>
          <a:xfrm>
            <a:off x="6282288" y="2768639"/>
            <a:ext cx="2712360" cy="1782724"/>
          </a:xfrm>
          <a:prstGeom prst="roundRect">
            <a:avLst>
              <a:gd name="adj" fmla="val 1975"/>
            </a:avLst>
          </a:prstGeom>
        </p:spPr>
        <p:txBody>
          <a:bodyPr/>
          <a:lstStyle>
            <a:lvl1pPr marL="0" indent="0" algn="ctr">
              <a:buNone/>
              <a:defRPr/>
            </a:lvl1pPr>
          </a:lstStyle>
          <a:p>
            <a:r>
              <a:rPr lang="en-GB" dirty="0"/>
              <a:t>Picture</a:t>
            </a:r>
            <a:endParaRPr lang="en-US" dirty="0"/>
          </a:p>
        </p:txBody>
      </p:sp>
      <p:sp>
        <p:nvSpPr>
          <p:cNvPr id="18" name="Text Placeholder 29">
            <a:extLst>
              <a:ext uri="{FF2B5EF4-FFF2-40B4-BE49-F238E27FC236}">
                <a16:creationId xmlns:a16="http://schemas.microsoft.com/office/drawing/2014/main" id="{027CC0C9-CE90-E134-5382-653F84DF0A88}"/>
              </a:ext>
            </a:extLst>
          </p:cNvPr>
          <p:cNvSpPr>
            <a:spLocks noGrp="1"/>
          </p:cNvSpPr>
          <p:nvPr>
            <p:ph type="body" sz="quarter" idx="38"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Tree>
    <p:extLst>
      <p:ext uri="{BB962C8B-B14F-4D97-AF65-F5344CB8AC3E}">
        <p14:creationId xmlns:p14="http://schemas.microsoft.com/office/powerpoint/2010/main" val="3977802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ry &amp; Text - 3x Column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436324378"/>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9" name="Slide Number Placeholder 8">
            <a:extLst>
              <a:ext uri="{FF2B5EF4-FFF2-40B4-BE49-F238E27FC236}">
                <a16:creationId xmlns:a16="http://schemas.microsoft.com/office/drawing/2014/main" id="{C2B4905A-3753-64B0-3E93-80C1314148C8}"/>
              </a:ext>
            </a:extLst>
          </p:cNvPr>
          <p:cNvSpPr>
            <a:spLocks noGrp="1"/>
          </p:cNvSpPr>
          <p:nvPr>
            <p:ph type="sldNum" sz="quarter" idx="16"/>
          </p:nvPr>
        </p:nvSpPr>
        <p:spPr>
          <a:xfrm>
            <a:off x="6927850" y="4774536"/>
            <a:ext cx="2057400" cy="197409"/>
          </a:xfrm>
        </p:spPr>
        <p:txBody>
          <a:bodyPr/>
          <a:lstStyle/>
          <a:p>
            <a:fld id="{CC6EE8D8-BDE1-7940-A77B-94F3F186491E}" type="slidenum">
              <a:rPr lang="en-GB" smtClean="0"/>
              <a:pPr/>
              <a:t>‹#›</a:t>
            </a:fld>
            <a:endParaRPr lang="en-GB" dirty="0"/>
          </a:p>
        </p:txBody>
      </p:sp>
      <p:sp>
        <p:nvSpPr>
          <p:cNvPr id="8" name="Text Placeholder 8">
            <a:extLst>
              <a:ext uri="{FF2B5EF4-FFF2-40B4-BE49-F238E27FC236}">
                <a16:creationId xmlns:a16="http://schemas.microsoft.com/office/drawing/2014/main" id="{209201DF-F0A0-1614-9034-148FB84881A1}"/>
              </a:ext>
            </a:extLst>
          </p:cNvPr>
          <p:cNvSpPr>
            <a:spLocks noGrp="1"/>
          </p:cNvSpPr>
          <p:nvPr>
            <p:ph type="body" idx="1" hasCustomPrompt="1"/>
          </p:nvPr>
        </p:nvSpPr>
        <p:spPr>
          <a:xfrm>
            <a:off x="152400" y="899813"/>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11" name="Title 1">
            <a:extLst>
              <a:ext uri="{FF2B5EF4-FFF2-40B4-BE49-F238E27FC236}">
                <a16:creationId xmlns:a16="http://schemas.microsoft.com/office/drawing/2014/main" id="{1EB6CF0C-1B91-3154-DE6C-F2F80EA3227C}"/>
              </a:ext>
            </a:extLst>
          </p:cNvPr>
          <p:cNvSpPr>
            <a:spLocks noGrp="1"/>
          </p:cNvSpPr>
          <p:nvPr>
            <p:ph type="title" hasCustomPrompt="1"/>
          </p:nvPr>
        </p:nvSpPr>
        <p:spPr>
          <a:xfrm>
            <a:off x="152400" y="447675"/>
            <a:ext cx="8842248" cy="440075"/>
          </a:xfrm>
        </p:spPr>
        <p:txBody>
          <a:bodyPr vert="horz" tIns="0" rIns="0" anchor="t">
            <a:noAutofit/>
          </a:bodyPr>
          <a:lstStyle>
            <a:lvl1pPr>
              <a:defRPr sz="2800"/>
            </a:lvl1pPr>
          </a:lstStyle>
          <a:p>
            <a:r>
              <a:rPr lang="en-GB" dirty="0"/>
              <a:t>Slide title</a:t>
            </a:r>
          </a:p>
        </p:txBody>
      </p:sp>
      <p:sp>
        <p:nvSpPr>
          <p:cNvPr id="27" name="Text Placeholder 8">
            <a:extLst>
              <a:ext uri="{FF2B5EF4-FFF2-40B4-BE49-F238E27FC236}">
                <a16:creationId xmlns:a16="http://schemas.microsoft.com/office/drawing/2014/main" id="{81BCCFB2-20E7-7FB3-B637-C4F92423B0DB}"/>
              </a:ext>
            </a:extLst>
          </p:cNvPr>
          <p:cNvSpPr>
            <a:spLocks noGrp="1"/>
          </p:cNvSpPr>
          <p:nvPr>
            <p:ph type="body" idx="34" hasCustomPrompt="1"/>
          </p:nvPr>
        </p:nvSpPr>
        <p:spPr>
          <a:xfrm>
            <a:off x="817563" y="2768943"/>
            <a:ext cx="1907377" cy="252000"/>
          </a:xfrm>
          <a:prstGeom prst="rect">
            <a:avLst/>
          </a:prstGeom>
        </p:spPr>
        <p:txBody>
          <a:bodyPr lIns="0" tIns="0" rIns="0" bIns="0" anchor="t">
            <a:noAutofit/>
          </a:bodyPr>
          <a:lstStyle>
            <a:lvl1pPr marL="0" indent="0">
              <a:lnSpc>
                <a:spcPct val="90000"/>
              </a:lnSpc>
              <a:buNone/>
              <a:defRPr sz="1400" b="1">
                <a:solidFill>
                  <a:srgbClr val="0923FF"/>
                </a:solidFill>
              </a:defRPr>
            </a:lvl1pPr>
          </a:lstStyle>
          <a:p>
            <a:r>
              <a:rPr lang="en-GB" dirty="0"/>
              <a:t>Column heading</a:t>
            </a:r>
          </a:p>
        </p:txBody>
      </p:sp>
      <p:sp>
        <p:nvSpPr>
          <p:cNvPr id="28" name="Text Placeholder 29">
            <a:extLst>
              <a:ext uri="{FF2B5EF4-FFF2-40B4-BE49-F238E27FC236}">
                <a16:creationId xmlns:a16="http://schemas.microsoft.com/office/drawing/2014/main" id="{AA2E08CE-81FF-B216-9922-060CF267EF02}"/>
              </a:ext>
            </a:extLst>
          </p:cNvPr>
          <p:cNvSpPr>
            <a:spLocks noGrp="1"/>
          </p:cNvSpPr>
          <p:nvPr>
            <p:ph type="body" sz="quarter" idx="35"/>
          </p:nvPr>
        </p:nvSpPr>
        <p:spPr>
          <a:xfrm>
            <a:off x="817563" y="3151150"/>
            <a:ext cx="1907379" cy="1400213"/>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30" name="Text Placeholder 8">
            <a:extLst>
              <a:ext uri="{FF2B5EF4-FFF2-40B4-BE49-F238E27FC236}">
                <a16:creationId xmlns:a16="http://schemas.microsoft.com/office/drawing/2014/main" id="{02490076-6E74-342D-0A73-631CD81408BA}"/>
              </a:ext>
            </a:extLst>
          </p:cNvPr>
          <p:cNvSpPr>
            <a:spLocks noGrp="1"/>
          </p:cNvSpPr>
          <p:nvPr>
            <p:ph type="body" idx="37" hasCustomPrompt="1"/>
          </p:nvPr>
        </p:nvSpPr>
        <p:spPr>
          <a:xfrm>
            <a:off x="3775075" y="2768943"/>
            <a:ext cx="1908000" cy="252000"/>
          </a:xfrm>
          <a:prstGeom prst="rect">
            <a:avLst/>
          </a:prstGeom>
        </p:spPr>
        <p:txBody>
          <a:bodyPr lIns="0" tIns="0" rIns="0" bIns="0" anchor="t">
            <a:noAutofit/>
          </a:bodyPr>
          <a:lstStyle>
            <a:lvl1pPr marL="0" indent="0">
              <a:lnSpc>
                <a:spcPct val="90000"/>
              </a:lnSpc>
              <a:buNone/>
              <a:defRPr sz="1400" b="1">
                <a:solidFill>
                  <a:srgbClr val="0923FF"/>
                </a:solidFill>
              </a:defRPr>
            </a:lvl1pPr>
          </a:lstStyle>
          <a:p>
            <a:r>
              <a:rPr lang="en-GB" dirty="0"/>
              <a:t>Column heading</a:t>
            </a:r>
          </a:p>
        </p:txBody>
      </p:sp>
      <p:sp>
        <p:nvSpPr>
          <p:cNvPr id="31" name="Text Placeholder 29">
            <a:extLst>
              <a:ext uri="{FF2B5EF4-FFF2-40B4-BE49-F238E27FC236}">
                <a16:creationId xmlns:a16="http://schemas.microsoft.com/office/drawing/2014/main" id="{4EFE463D-E7B0-C621-34A7-05DB6DFA4287}"/>
              </a:ext>
            </a:extLst>
          </p:cNvPr>
          <p:cNvSpPr>
            <a:spLocks noGrp="1"/>
          </p:cNvSpPr>
          <p:nvPr>
            <p:ph type="body" sz="quarter" idx="38"/>
          </p:nvPr>
        </p:nvSpPr>
        <p:spPr>
          <a:xfrm>
            <a:off x="3775075" y="3151150"/>
            <a:ext cx="1908000" cy="1400213"/>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33" name="Text Placeholder 8">
            <a:extLst>
              <a:ext uri="{FF2B5EF4-FFF2-40B4-BE49-F238E27FC236}">
                <a16:creationId xmlns:a16="http://schemas.microsoft.com/office/drawing/2014/main" id="{37B8629B-FB54-851D-6152-BBFA2A83870C}"/>
              </a:ext>
            </a:extLst>
          </p:cNvPr>
          <p:cNvSpPr>
            <a:spLocks noGrp="1"/>
          </p:cNvSpPr>
          <p:nvPr>
            <p:ph type="body" idx="40" hasCustomPrompt="1"/>
          </p:nvPr>
        </p:nvSpPr>
        <p:spPr>
          <a:xfrm>
            <a:off x="6738938" y="2768943"/>
            <a:ext cx="1908000" cy="252000"/>
          </a:xfrm>
          <a:prstGeom prst="rect">
            <a:avLst/>
          </a:prstGeom>
        </p:spPr>
        <p:txBody>
          <a:bodyPr lIns="0" tIns="0" rIns="0" bIns="0" anchor="t">
            <a:noAutofit/>
          </a:bodyPr>
          <a:lstStyle>
            <a:lvl1pPr marL="0" indent="0">
              <a:lnSpc>
                <a:spcPct val="90000"/>
              </a:lnSpc>
              <a:buNone/>
              <a:defRPr sz="1400" b="1">
                <a:solidFill>
                  <a:srgbClr val="0923FF"/>
                </a:solidFill>
              </a:defRPr>
            </a:lvl1pPr>
          </a:lstStyle>
          <a:p>
            <a:r>
              <a:rPr lang="en-GB" dirty="0"/>
              <a:t>Column heading</a:t>
            </a:r>
          </a:p>
        </p:txBody>
      </p:sp>
      <p:sp>
        <p:nvSpPr>
          <p:cNvPr id="34" name="Text Placeholder 29">
            <a:extLst>
              <a:ext uri="{FF2B5EF4-FFF2-40B4-BE49-F238E27FC236}">
                <a16:creationId xmlns:a16="http://schemas.microsoft.com/office/drawing/2014/main" id="{32718809-2518-83DB-E0C1-516D1AF00B31}"/>
              </a:ext>
            </a:extLst>
          </p:cNvPr>
          <p:cNvSpPr>
            <a:spLocks noGrp="1"/>
          </p:cNvSpPr>
          <p:nvPr>
            <p:ph type="body" sz="quarter" idx="41"/>
          </p:nvPr>
        </p:nvSpPr>
        <p:spPr>
          <a:xfrm>
            <a:off x="6738938" y="3151150"/>
            <a:ext cx="1908000" cy="1400213"/>
          </a:xfrm>
        </p:spPr>
        <p:txBody>
          <a:bodyPr lIns="0" tIns="0" rIns="0" bIns="0">
            <a:noAutofit/>
          </a:bodyPr>
          <a:lstStyle>
            <a:lvl1pPr>
              <a:buClr>
                <a:schemeClr val="tx2"/>
              </a:buClr>
              <a:defRPr/>
            </a:lvl1pPr>
            <a:lvl3pPr>
              <a:buSzPct val="110000"/>
              <a:defRPr/>
            </a:lvl3pPr>
          </a:lstStyle>
          <a:p>
            <a:pPr lvl="0"/>
            <a:r>
              <a:rPr lang="en-GB" dirty="0"/>
              <a:t>Click to edit Master text styles</a:t>
            </a:r>
          </a:p>
          <a:p>
            <a:pPr lvl="1"/>
            <a:r>
              <a:rPr lang="en-GB" dirty="0"/>
              <a:t>Second level</a:t>
            </a:r>
          </a:p>
        </p:txBody>
      </p:sp>
      <p:sp>
        <p:nvSpPr>
          <p:cNvPr id="2" name="Picture Placeholder 14">
            <a:extLst>
              <a:ext uri="{FF2B5EF4-FFF2-40B4-BE49-F238E27FC236}">
                <a16:creationId xmlns:a16="http://schemas.microsoft.com/office/drawing/2014/main" id="{599212D5-B2BF-6A33-1795-26B703A25282}"/>
              </a:ext>
            </a:extLst>
          </p:cNvPr>
          <p:cNvSpPr>
            <a:spLocks noGrp="1"/>
          </p:cNvSpPr>
          <p:nvPr>
            <p:ph type="pic" sz="quarter" idx="24" hasCustomPrompt="1"/>
          </p:nvPr>
        </p:nvSpPr>
        <p:spPr>
          <a:xfrm>
            <a:off x="817564" y="1314451"/>
            <a:ext cx="1234800" cy="1233487"/>
          </a:xfrm>
          <a:prstGeom prst="roundRect">
            <a:avLst>
              <a:gd name="adj" fmla="val 2940"/>
            </a:avLst>
          </a:prstGeom>
        </p:spPr>
        <p:txBody>
          <a:bodyPr/>
          <a:lstStyle>
            <a:lvl1pPr marL="0" indent="0" algn="ctr">
              <a:buNone/>
              <a:defRPr/>
            </a:lvl1pPr>
          </a:lstStyle>
          <a:p>
            <a:r>
              <a:rPr lang="en-GB" dirty="0"/>
              <a:t>Picture</a:t>
            </a:r>
            <a:endParaRPr lang="en-US" dirty="0"/>
          </a:p>
        </p:txBody>
      </p:sp>
      <p:sp>
        <p:nvSpPr>
          <p:cNvPr id="7" name="Picture Placeholder 14">
            <a:extLst>
              <a:ext uri="{FF2B5EF4-FFF2-40B4-BE49-F238E27FC236}">
                <a16:creationId xmlns:a16="http://schemas.microsoft.com/office/drawing/2014/main" id="{7A4AA218-7282-08DA-4AE9-E53CC85035CC}"/>
              </a:ext>
            </a:extLst>
          </p:cNvPr>
          <p:cNvSpPr>
            <a:spLocks noGrp="1"/>
          </p:cNvSpPr>
          <p:nvPr>
            <p:ph type="pic" sz="quarter" idx="43" hasCustomPrompt="1"/>
          </p:nvPr>
        </p:nvSpPr>
        <p:spPr>
          <a:xfrm>
            <a:off x="3778251" y="1314451"/>
            <a:ext cx="1234800" cy="1233487"/>
          </a:xfrm>
          <a:prstGeom prst="roundRect">
            <a:avLst>
              <a:gd name="adj" fmla="val 2940"/>
            </a:avLst>
          </a:prstGeom>
        </p:spPr>
        <p:txBody>
          <a:bodyPr/>
          <a:lstStyle>
            <a:lvl1pPr marL="0" indent="0" algn="ctr">
              <a:buNone/>
              <a:defRPr/>
            </a:lvl1pPr>
          </a:lstStyle>
          <a:p>
            <a:r>
              <a:rPr lang="en-GB" dirty="0"/>
              <a:t>Picture</a:t>
            </a:r>
            <a:endParaRPr lang="en-US" dirty="0"/>
          </a:p>
        </p:txBody>
      </p:sp>
      <p:sp>
        <p:nvSpPr>
          <p:cNvPr id="10" name="Picture Placeholder 14">
            <a:extLst>
              <a:ext uri="{FF2B5EF4-FFF2-40B4-BE49-F238E27FC236}">
                <a16:creationId xmlns:a16="http://schemas.microsoft.com/office/drawing/2014/main" id="{6B498A89-645A-781F-0792-426EE041C205}"/>
              </a:ext>
            </a:extLst>
          </p:cNvPr>
          <p:cNvSpPr>
            <a:spLocks noGrp="1"/>
          </p:cNvSpPr>
          <p:nvPr>
            <p:ph type="pic" sz="quarter" idx="44" hasCustomPrompt="1"/>
          </p:nvPr>
        </p:nvSpPr>
        <p:spPr>
          <a:xfrm>
            <a:off x="6738938" y="1314451"/>
            <a:ext cx="1234800" cy="1233487"/>
          </a:xfrm>
          <a:prstGeom prst="roundRect">
            <a:avLst>
              <a:gd name="adj" fmla="val 2940"/>
            </a:avLst>
          </a:prstGeom>
        </p:spPr>
        <p:txBody>
          <a:bodyPr/>
          <a:lstStyle>
            <a:lvl1pPr marL="0" indent="0" algn="ctr">
              <a:buNone/>
              <a:defRPr/>
            </a:lvl1pPr>
          </a:lstStyle>
          <a:p>
            <a:r>
              <a:rPr lang="en-GB" dirty="0"/>
              <a:t>Picture</a:t>
            </a:r>
            <a:endParaRPr lang="en-US" dirty="0"/>
          </a:p>
        </p:txBody>
      </p:sp>
      <p:sp>
        <p:nvSpPr>
          <p:cNvPr id="12" name="Text Placeholder 29">
            <a:extLst>
              <a:ext uri="{FF2B5EF4-FFF2-40B4-BE49-F238E27FC236}">
                <a16:creationId xmlns:a16="http://schemas.microsoft.com/office/drawing/2014/main" id="{56E7C58A-4A42-979A-4446-8660FAF6E004}"/>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Tree>
    <p:extLst>
      <p:ext uri="{BB962C8B-B14F-4D97-AF65-F5344CB8AC3E}">
        <p14:creationId xmlns:p14="http://schemas.microsoft.com/office/powerpoint/2010/main" val="2353476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ry &amp; text - 3x Columns / Blue">
    <p:bg>
      <p:bgRef idx="1001">
        <a:schemeClr val="bg2"/>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871173224"/>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3" name="Object 2"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E1B95B4-61E7-47A7-B1BB-2BD732C55674}"/>
              </a:ext>
            </a:extLst>
          </p:cNvPr>
          <p:cNvSpPr/>
          <p:nvPr userDrawn="1">
            <p:custDataLst>
              <p:tags r:id="rId2"/>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GB" sz="1900" b="1" i="0" baseline="0" dirty="0" err="1">
              <a:latin typeface="Arial" panose="020B0604020202020204" pitchFamily="34" charset="0"/>
              <a:ea typeface="Roboto Medium" pitchFamily="2" charset="0"/>
              <a:cs typeface="Arial" panose="020B0604020202020204" pitchFamily="34" charset="0"/>
              <a:sym typeface="Arial" panose="020B0604020202020204" pitchFamily="34" charset="0"/>
            </a:endParaRPr>
          </a:p>
        </p:txBody>
      </p:sp>
      <p:sp>
        <p:nvSpPr>
          <p:cNvPr id="9" name="Slide Number Placeholder 8">
            <a:extLst>
              <a:ext uri="{FF2B5EF4-FFF2-40B4-BE49-F238E27FC236}">
                <a16:creationId xmlns:a16="http://schemas.microsoft.com/office/drawing/2014/main" id="{C2B4905A-3753-64B0-3E93-80C1314148C8}"/>
              </a:ext>
            </a:extLst>
          </p:cNvPr>
          <p:cNvSpPr>
            <a:spLocks noGrp="1"/>
          </p:cNvSpPr>
          <p:nvPr>
            <p:ph type="sldNum" sz="quarter" idx="16"/>
          </p:nvPr>
        </p:nvSpPr>
        <p:spPr>
          <a:xfrm>
            <a:off x="6927850" y="4774536"/>
            <a:ext cx="2057400" cy="197409"/>
          </a:xfrm>
        </p:spPr>
        <p:txBody>
          <a:bodyPr/>
          <a:lstStyle/>
          <a:p>
            <a:fld id="{CC6EE8D8-BDE1-7940-A77B-94F3F186491E}" type="slidenum">
              <a:rPr lang="en-GB" smtClean="0"/>
              <a:pPr/>
              <a:t>‹#›</a:t>
            </a:fld>
            <a:endParaRPr lang="en-GB" dirty="0"/>
          </a:p>
        </p:txBody>
      </p:sp>
      <p:pic>
        <p:nvPicPr>
          <p:cNvPr id="8" name="Graphic 7">
            <a:extLst>
              <a:ext uri="{FF2B5EF4-FFF2-40B4-BE49-F238E27FC236}">
                <a16:creationId xmlns:a16="http://schemas.microsoft.com/office/drawing/2014/main" id="{A73B26DA-AE53-3C29-9495-8CAF6026487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8565" y="4659904"/>
            <a:ext cx="1153080" cy="385608"/>
          </a:xfrm>
          <a:prstGeom prst="rect">
            <a:avLst/>
          </a:prstGeom>
        </p:spPr>
      </p:pic>
      <p:sp>
        <p:nvSpPr>
          <p:cNvPr id="14" name="Text Placeholder 8">
            <a:extLst>
              <a:ext uri="{FF2B5EF4-FFF2-40B4-BE49-F238E27FC236}">
                <a16:creationId xmlns:a16="http://schemas.microsoft.com/office/drawing/2014/main" id="{73E719BE-CBAE-A9F4-D5E6-A86C997300BB}"/>
              </a:ext>
            </a:extLst>
          </p:cNvPr>
          <p:cNvSpPr>
            <a:spLocks noGrp="1"/>
          </p:cNvSpPr>
          <p:nvPr>
            <p:ph type="body" idx="1" hasCustomPrompt="1"/>
          </p:nvPr>
        </p:nvSpPr>
        <p:spPr>
          <a:xfrm>
            <a:off x="152400" y="899813"/>
            <a:ext cx="8842248" cy="274637"/>
          </a:xfrm>
          <a:prstGeom prst="rect">
            <a:avLst/>
          </a:prstGeom>
        </p:spPr>
        <p:txBody>
          <a:bodyPr lIns="0" tIns="0" rIns="0" bIns="0" anchor="t">
            <a:noAutofit/>
          </a:bodyPr>
          <a:lstStyle>
            <a:lvl1pPr marL="0" indent="0">
              <a:buNone/>
              <a:defRPr sz="1400" b="0">
                <a:solidFill>
                  <a:schemeClr val="tx1"/>
                </a:solidFill>
              </a:defRPr>
            </a:lvl1pPr>
          </a:lstStyle>
          <a:p>
            <a:r>
              <a:rPr lang="en-GB" dirty="0"/>
              <a:t>Optional Subtitle Here</a:t>
            </a:r>
          </a:p>
        </p:txBody>
      </p:sp>
      <p:sp>
        <p:nvSpPr>
          <p:cNvPr id="16" name="Title 1">
            <a:extLst>
              <a:ext uri="{FF2B5EF4-FFF2-40B4-BE49-F238E27FC236}">
                <a16:creationId xmlns:a16="http://schemas.microsoft.com/office/drawing/2014/main" id="{20252E76-C83B-7F34-80B8-0E482EB3687B}"/>
              </a:ext>
            </a:extLst>
          </p:cNvPr>
          <p:cNvSpPr>
            <a:spLocks noGrp="1"/>
          </p:cNvSpPr>
          <p:nvPr>
            <p:ph type="title" hasCustomPrompt="1"/>
          </p:nvPr>
        </p:nvSpPr>
        <p:spPr>
          <a:xfrm>
            <a:off x="152400" y="447675"/>
            <a:ext cx="8842248" cy="440075"/>
          </a:xfrm>
        </p:spPr>
        <p:txBody>
          <a:bodyPr vert="horz" tIns="0" rIns="0" anchor="t">
            <a:noAutofit/>
          </a:bodyPr>
          <a:lstStyle>
            <a:lvl1pPr>
              <a:defRPr sz="2800">
                <a:solidFill>
                  <a:schemeClr val="tx1"/>
                </a:solidFill>
              </a:defRPr>
            </a:lvl1pPr>
          </a:lstStyle>
          <a:p>
            <a:r>
              <a:rPr lang="en-GB" dirty="0"/>
              <a:t>Slide title</a:t>
            </a:r>
          </a:p>
        </p:txBody>
      </p:sp>
      <p:sp>
        <p:nvSpPr>
          <p:cNvPr id="17" name="Text Placeholder 8">
            <a:extLst>
              <a:ext uri="{FF2B5EF4-FFF2-40B4-BE49-F238E27FC236}">
                <a16:creationId xmlns:a16="http://schemas.microsoft.com/office/drawing/2014/main" id="{B5F31585-8744-DBF8-438A-C01D78B5ABC4}"/>
              </a:ext>
            </a:extLst>
          </p:cNvPr>
          <p:cNvSpPr>
            <a:spLocks noGrp="1"/>
          </p:cNvSpPr>
          <p:nvPr>
            <p:ph type="body" idx="34" hasCustomPrompt="1"/>
          </p:nvPr>
        </p:nvSpPr>
        <p:spPr>
          <a:xfrm>
            <a:off x="152400" y="2768943"/>
            <a:ext cx="2715768" cy="252000"/>
          </a:xfrm>
          <a:prstGeom prst="rect">
            <a:avLst/>
          </a:prstGeom>
        </p:spPr>
        <p:txBody>
          <a:bodyPr lIns="0" tIns="0" rIns="0" bIns="0" anchor="t">
            <a:noAutofit/>
          </a:bodyPr>
          <a:lstStyle>
            <a:lvl1pPr marL="0" indent="0">
              <a:lnSpc>
                <a:spcPct val="90000"/>
              </a:lnSpc>
              <a:buNone/>
              <a:defRPr sz="1400" b="1">
                <a:solidFill>
                  <a:schemeClr val="tx1"/>
                </a:solidFill>
              </a:defRPr>
            </a:lvl1pPr>
          </a:lstStyle>
          <a:p>
            <a:r>
              <a:rPr lang="en-GB" dirty="0"/>
              <a:t>Column heading</a:t>
            </a:r>
          </a:p>
        </p:txBody>
      </p:sp>
      <p:sp>
        <p:nvSpPr>
          <p:cNvPr id="19" name="Text Placeholder 29">
            <a:extLst>
              <a:ext uri="{FF2B5EF4-FFF2-40B4-BE49-F238E27FC236}">
                <a16:creationId xmlns:a16="http://schemas.microsoft.com/office/drawing/2014/main" id="{CEEABA6C-F7D1-6155-E3AA-3D84A15D3D9B}"/>
              </a:ext>
            </a:extLst>
          </p:cNvPr>
          <p:cNvSpPr>
            <a:spLocks noGrp="1"/>
          </p:cNvSpPr>
          <p:nvPr>
            <p:ph type="body" sz="quarter" idx="35"/>
          </p:nvPr>
        </p:nvSpPr>
        <p:spPr>
          <a:xfrm>
            <a:off x="152400" y="3151150"/>
            <a:ext cx="2715768" cy="1400213"/>
          </a:xfrm>
        </p:spPr>
        <p:txBody>
          <a:bodyPr lIns="0" tIns="0" rIns="0" bIns="0">
            <a:noAutofit/>
          </a:bodyPr>
          <a:lstStyle>
            <a:lvl1pPr>
              <a:defRPr>
                <a:solidFill>
                  <a:schemeClr val="tx1"/>
                </a:solidFill>
              </a:defRPr>
            </a:lvl1pPr>
            <a:lvl2pPr>
              <a:defRPr>
                <a:solidFill>
                  <a:schemeClr val="tx1"/>
                </a:solidFill>
              </a:defRPr>
            </a:lvl2pPr>
            <a:lvl3pPr>
              <a:buSzPct val="110000"/>
              <a:defRPr>
                <a:solidFill>
                  <a:schemeClr val="tx1"/>
                </a:solidFill>
              </a:defRPr>
            </a:lvl3pPr>
          </a:lstStyle>
          <a:p>
            <a:pPr lvl="0"/>
            <a:r>
              <a:rPr lang="en-GB" dirty="0"/>
              <a:t>Click to edit Master text styles</a:t>
            </a:r>
          </a:p>
          <a:p>
            <a:pPr lvl="1"/>
            <a:r>
              <a:rPr lang="en-GB" dirty="0"/>
              <a:t>Second level</a:t>
            </a:r>
          </a:p>
        </p:txBody>
      </p:sp>
      <p:sp>
        <p:nvSpPr>
          <p:cNvPr id="28" name="Text Placeholder 8">
            <a:extLst>
              <a:ext uri="{FF2B5EF4-FFF2-40B4-BE49-F238E27FC236}">
                <a16:creationId xmlns:a16="http://schemas.microsoft.com/office/drawing/2014/main" id="{112D070B-C106-C140-9B56-410051433BEA}"/>
              </a:ext>
            </a:extLst>
          </p:cNvPr>
          <p:cNvSpPr>
            <a:spLocks noGrp="1"/>
          </p:cNvSpPr>
          <p:nvPr>
            <p:ph type="body" idx="37" hasCustomPrompt="1"/>
          </p:nvPr>
        </p:nvSpPr>
        <p:spPr>
          <a:xfrm>
            <a:off x="3215640" y="2768943"/>
            <a:ext cx="2715768" cy="252000"/>
          </a:xfrm>
          <a:prstGeom prst="rect">
            <a:avLst/>
          </a:prstGeom>
        </p:spPr>
        <p:txBody>
          <a:bodyPr lIns="0" tIns="0" rIns="0" bIns="0" anchor="t">
            <a:noAutofit/>
          </a:bodyPr>
          <a:lstStyle>
            <a:lvl1pPr marL="0" indent="0">
              <a:lnSpc>
                <a:spcPct val="90000"/>
              </a:lnSpc>
              <a:buNone/>
              <a:defRPr sz="1400" b="1">
                <a:solidFill>
                  <a:schemeClr val="tx1"/>
                </a:solidFill>
              </a:defRPr>
            </a:lvl1pPr>
          </a:lstStyle>
          <a:p>
            <a:r>
              <a:rPr lang="en-GB" dirty="0"/>
              <a:t>Column heading</a:t>
            </a:r>
          </a:p>
        </p:txBody>
      </p:sp>
      <p:sp>
        <p:nvSpPr>
          <p:cNvPr id="29" name="Text Placeholder 29">
            <a:extLst>
              <a:ext uri="{FF2B5EF4-FFF2-40B4-BE49-F238E27FC236}">
                <a16:creationId xmlns:a16="http://schemas.microsoft.com/office/drawing/2014/main" id="{BE7C94EE-4112-6879-1118-36FAE37929A8}"/>
              </a:ext>
            </a:extLst>
          </p:cNvPr>
          <p:cNvSpPr>
            <a:spLocks noGrp="1"/>
          </p:cNvSpPr>
          <p:nvPr>
            <p:ph type="body" sz="quarter" idx="38"/>
          </p:nvPr>
        </p:nvSpPr>
        <p:spPr>
          <a:xfrm>
            <a:off x="3215640" y="3151150"/>
            <a:ext cx="2715768" cy="1400213"/>
          </a:xfrm>
        </p:spPr>
        <p:txBody>
          <a:bodyPr lIns="0" tIns="0" rIns="0" bIns="0">
            <a:noAutofit/>
          </a:bodyPr>
          <a:lstStyle>
            <a:lvl1pPr>
              <a:defRPr>
                <a:solidFill>
                  <a:schemeClr val="tx1"/>
                </a:solidFill>
              </a:defRPr>
            </a:lvl1pPr>
            <a:lvl2pPr>
              <a:defRPr>
                <a:solidFill>
                  <a:schemeClr val="tx1"/>
                </a:solidFill>
              </a:defRPr>
            </a:lvl2pPr>
            <a:lvl3pPr>
              <a:buSzPct val="110000"/>
              <a:defRPr>
                <a:solidFill>
                  <a:schemeClr val="tx1"/>
                </a:solidFill>
              </a:defRPr>
            </a:lvl3pPr>
          </a:lstStyle>
          <a:p>
            <a:pPr lvl="0"/>
            <a:r>
              <a:rPr lang="en-GB" dirty="0"/>
              <a:t>Click to edit Master text styles</a:t>
            </a:r>
          </a:p>
          <a:p>
            <a:pPr lvl="1"/>
            <a:r>
              <a:rPr lang="en-GB" dirty="0"/>
              <a:t>Second level</a:t>
            </a:r>
          </a:p>
        </p:txBody>
      </p:sp>
      <p:sp>
        <p:nvSpPr>
          <p:cNvPr id="31" name="Text Placeholder 8">
            <a:extLst>
              <a:ext uri="{FF2B5EF4-FFF2-40B4-BE49-F238E27FC236}">
                <a16:creationId xmlns:a16="http://schemas.microsoft.com/office/drawing/2014/main" id="{5D585351-6D6D-217A-5712-0B65196DAFCF}"/>
              </a:ext>
            </a:extLst>
          </p:cNvPr>
          <p:cNvSpPr>
            <a:spLocks noGrp="1"/>
          </p:cNvSpPr>
          <p:nvPr>
            <p:ph type="body" idx="40" hasCustomPrompt="1"/>
          </p:nvPr>
        </p:nvSpPr>
        <p:spPr>
          <a:xfrm>
            <a:off x="6278880" y="2768943"/>
            <a:ext cx="2715768" cy="252000"/>
          </a:xfrm>
          <a:prstGeom prst="rect">
            <a:avLst/>
          </a:prstGeom>
        </p:spPr>
        <p:txBody>
          <a:bodyPr lIns="0" tIns="0" rIns="0" bIns="0" anchor="t">
            <a:noAutofit/>
          </a:bodyPr>
          <a:lstStyle>
            <a:lvl1pPr marL="0" indent="0">
              <a:lnSpc>
                <a:spcPct val="90000"/>
              </a:lnSpc>
              <a:buNone/>
              <a:defRPr sz="1400" b="1">
                <a:solidFill>
                  <a:schemeClr val="tx1"/>
                </a:solidFill>
              </a:defRPr>
            </a:lvl1pPr>
          </a:lstStyle>
          <a:p>
            <a:r>
              <a:rPr lang="en-GB" dirty="0"/>
              <a:t>Column heading</a:t>
            </a:r>
          </a:p>
        </p:txBody>
      </p:sp>
      <p:sp>
        <p:nvSpPr>
          <p:cNvPr id="32" name="Text Placeholder 29">
            <a:extLst>
              <a:ext uri="{FF2B5EF4-FFF2-40B4-BE49-F238E27FC236}">
                <a16:creationId xmlns:a16="http://schemas.microsoft.com/office/drawing/2014/main" id="{ABD25F4E-8040-F88D-8A9D-B8E30C9AA487}"/>
              </a:ext>
            </a:extLst>
          </p:cNvPr>
          <p:cNvSpPr>
            <a:spLocks noGrp="1"/>
          </p:cNvSpPr>
          <p:nvPr>
            <p:ph type="body" sz="quarter" idx="41"/>
          </p:nvPr>
        </p:nvSpPr>
        <p:spPr>
          <a:xfrm>
            <a:off x="6278880" y="3151150"/>
            <a:ext cx="2715768" cy="1400213"/>
          </a:xfrm>
        </p:spPr>
        <p:txBody>
          <a:bodyPr lIns="0" tIns="0" rIns="0" bIns="0">
            <a:noAutofit/>
          </a:bodyPr>
          <a:lstStyle>
            <a:lvl1pPr>
              <a:defRPr>
                <a:solidFill>
                  <a:schemeClr val="tx1"/>
                </a:solidFill>
              </a:defRPr>
            </a:lvl1pPr>
            <a:lvl2pPr>
              <a:defRPr>
                <a:solidFill>
                  <a:schemeClr val="tx1"/>
                </a:solidFill>
              </a:defRPr>
            </a:lvl2pPr>
            <a:lvl3pPr>
              <a:buSzPct val="110000"/>
              <a:defRPr>
                <a:solidFill>
                  <a:schemeClr val="tx1"/>
                </a:solidFill>
              </a:defRPr>
            </a:lvl3pPr>
          </a:lstStyle>
          <a:p>
            <a:pPr lvl="0"/>
            <a:r>
              <a:rPr lang="en-GB" dirty="0"/>
              <a:t>Click to edit Master text styles</a:t>
            </a:r>
          </a:p>
          <a:p>
            <a:pPr lvl="1"/>
            <a:r>
              <a:rPr lang="en-GB" dirty="0"/>
              <a:t>Second level</a:t>
            </a:r>
          </a:p>
        </p:txBody>
      </p:sp>
      <p:sp>
        <p:nvSpPr>
          <p:cNvPr id="2" name="Picture Placeholder 14">
            <a:extLst>
              <a:ext uri="{FF2B5EF4-FFF2-40B4-BE49-F238E27FC236}">
                <a16:creationId xmlns:a16="http://schemas.microsoft.com/office/drawing/2014/main" id="{094BC1A4-49C8-4AED-58FC-2B17D98EDA36}"/>
              </a:ext>
            </a:extLst>
          </p:cNvPr>
          <p:cNvSpPr>
            <a:spLocks noGrp="1"/>
          </p:cNvSpPr>
          <p:nvPr>
            <p:ph type="pic" sz="quarter" idx="24"/>
          </p:nvPr>
        </p:nvSpPr>
        <p:spPr>
          <a:xfrm>
            <a:off x="152400" y="1314451"/>
            <a:ext cx="2715768" cy="1328010"/>
          </a:xfrm>
          <a:prstGeom prst="roundRect">
            <a:avLst>
              <a:gd name="adj" fmla="val 2509"/>
            </a:avLst>
          </a:prstGeom>
        </p:spPr>
        <p:txBody>
          <a:bodyPr/>
          <a:lstStyle>
            <a:lvl1pPr marL="0" indent="0" algn="ctr">
              <a:buNone/>
              <a:defRPr/>
            </a:lvl1pPr>
          </a:lstStyle>
          <a:p>
            <a:endParaRPr lang="en-US"/>
          </a:p>
        </p:txBody>
      </p:sp>
      <p:sp>
        <p:nvSpPr>
          <p:cNvPr id="12" name="Picture Placeholder 14">
            <a:extLst>
              <a:ext uri="{FF2B5EF4-FFF2-40B4-BE49-F238E27FC236}">
                <a16:creationId xmlns:a16="http://schemas.microsoft.com/office/drawing/2014/main" id="{C484F36B-8FCC-F63A-5912-28ADDED8F4B3}"/>
              </a:ext>
            </a:extLst>
          </p:cNvPr>
          <p:cNvSpPr>
            <a:spLocks noGrp="1"/>
          </p:cNvSpPr>
          <p:nvPr>
            <p:ph type="pic" sz="quarter" idx="42"/>
          </p:nvPr>
        </p:nvSpPr>
        <p:spPr>
          <a:xfrm>
            <a:off x="3215640" y="1314451"/>
            <a:ext cx="2715768" cy="1328010"/>
          </a:xfrm>
          <a:prstGeom prst="roundRect">
            <a:avLst>
              <a:gd name="adj" fmla="val 2509"/>
            </a:avLst>
          </a:prstGeom>
        </p:spPr>
        <p:txBody>
          <a:bodyPr/>
          <a:lstStyle>
            <a:lvl1pPr marL="0" indent="0" algn="ctr">
              <a:buNone/>
              <a:defRPr/>
            </a:lvl1pPr>
          </a:lstStyle>
          <a:p>
            <a:endParaRPr lang="en-US"/>
          </a:p>
        </p:txBody>
      </p:sp>
      <p:sp>
        <p:nvSpPr>
          <p:cNvPr id="13" name="Picture Placeholder 14">
            <a:extLst>
              <a:ext uri="{FF2B5EF4-FFF2-40B4-BE49-F238E27FC236}">
                <a16:creationId xmlns:a16="http://schemas.microsoft.com/office/drawing/2014/main" id="{12F475B3-68C6-2152-86FA-975B407E5679}"/>
              </a:ext>
            </a:extLst>
          </p:cNvPr>
          <p:cNvSpPr>
            <a:spLocks noGrp="1"/>
          </p:cNvSpPr>
          <p:nvPr>
            <p:ph type="pic" sz="quarter" idx="43"/>
          </p:nvPr>
        </p:nvSpPr>
        <p:spPr>
          <a:xfrm>
            <a:off x="6278880" y="1314451"/>
            <a:ext cx="2715768" cy="1328010"/>
          </a:xfrm>
          <a:prstGeom prst="roundRect">
            <a:avLst>
              <a:gd name="adj" fmla="val 2509"/>
            </a:avLst>
          </a:prstGeom>
        </p:spPr>
        <p:txBody>
          <a:bodyPr/>
          <a:lstStyle>
            <a:lvl1pPr marL="0" indent="0" algn="ctr">
              <a:buNone/>
              <a:defRPr/>
            </a:lvl1pPr>
          </a:lstStyle>
          <a:p>
            <a:endParaRPr lang="en-US"/>
          </a:p>
        </p:txBody>
      </p:sp>
      <p:sp>
        <p:nvSpPr>
          <p:cNvPr id="15" name="Text Placeholder 29">
            <a:extLst>
              <a:ext uri="{FF2B5EF4-FFF2-40B4-BE49-F238E27FC236}">
                <a16:creationId xmlns:a16="http://schemas.microsoft.com/office/drawing/2014/main" id="{AAFC2F6C-620B-279C-3B91-8EB0FCED8243}"/>
              </a:ext>
            </a:extLst>
          </p:cNvPr>
          <p:cNvSpPr>
            <a:spLocks noGrp="1"/>
          </p:cNvSpPr>
          <p:nvPr>
            <p:ph type="body" sz="quarter" idx="27" hasCustomPrompt="1"/>
          </p:nvPr>
        </p:nvSpPr>
        <p:spPr>
          <a:xfrm>
            <a:off x="152400" y="161540"/>
            <a:ext cx="4384447" cy="151220"/>
          </a:xfrm>
        </p:spPr>
        <p:txBody>
          <a:bodyPr lIns="0" tIns="0" rIns="0" bIns="0">
            <a:noAutofit/>
          </a:bodyPr>
          <a:lstStyle>
            <a:lvl1pPr marL="0" indent="0">
              <a:buNone/>
              <a:defRPr sz="700"/>
            </a:lvl1pPr>
            <a:lvl3pPr>
              <a:buSzPct val="110000"/>
              <a:defRPr/>
            </a:lvl3pPr>
          </a:lstStyle>
          <a:p>
            <a:pPr lvl="0"/>
            <a:r>
              <a:rPr lang="en-GB" dirty="0"/>
              <a:t>Click to add section title</a:t>
            </a:r>
            <a:endParaRPr lang="en-US" dirty="0"/>
          </a:p>
        </p:txBody>
      </p:sp>
      <p:sp>
        <p:nvSpPr>
          <p:cNvPr id="18" name="Rectangle 17">
            <a:extLst>
              <a:ext uri="{FF2B5EF4-FFF2-40B4-BE49-F238E27FC236}">
                <a16:creationId xmlns:a16="http://schemas.microsoft.com/office/drawing/2014/main" id="{60C0D021-B604-2496-AEAB-33AD76579D92}"/>
              </a:ext>
            </a:extLst>
          </p:cNvPr>
          <p:cNvSpPr/>
          <p:nvPr userDrawn="1"/>
        </p:nvSpPr>
        <p:spPr>
          <a:xfrm>
            <a:off x="9270458" y="0"/>
            <a:ext cx="180000" cy="18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99051912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tags" Target="../tags/tag2.xml"/><Relationship Id="rId7" Type="http://schemas.openxmlformats.org/officeDocument/2006/relationships/image" Target="../media/image2.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3.svg"/><Relationship Id="rId2" Type="http://schemas.openxmlformats.org/officeDocument/2006/relationships/tags" Target="../tags/tag5.xml"/><Relationship Id="rId1" Type="http://schemas.openxmlformats.org/officeDocument/2006/relationships/theme" Target="../theme/theme2.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3.bin"/></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tags" Target="../tags/tag7.xml"/><Relationship Id="rId7"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2.x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tags" Target="../tags/tag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image" Target="../media/image2.png"/><Relationship Id="rId3" Type="http://schemas.openxmlformats.org/officeDocument/2006/relationships/slideLayout" Target="../slideLayouts/slideLayout5.xml"/><Relationship Id="rId21" Type="http://schemas.openxmlformats.org/officeDocument/2006/relationships/theme" Target="../theme/theme4.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image" Target="../media/image1.emf"/><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oleObject" Target="../embeddings/oleObject6.bin"/><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tags" Target="../tags/tag12.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tags" Target="../tags/tag11.xml"/><Relationship Id="rId27" Type="http://schemas.openxmlformats.org/officeDocument/2006/relationships/image" Target="../media/image3.sv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25.xml"/><Relationship Id="rId7" Type="http://schemas.openxmlformats.org/officeDocument/2006/relationships/oleObject" Target="../embeddings/oleObject27.bin"/><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ags" Target="../tags/tag54.xml"/><Relationship Id="rId5" Type="http://schemas.openxmlformats.org/officeDocument/2006/relationships/tags" Target="../tags/tag53.xml"/><Relationship Id="rId10" Type="http://schemas.openxmlformats.org/officeDocument/2006/relationships/image" Target="../media/image3.svg"/><Relationship Id="rId4" Type="http://schemas.openxmlformats.org/officeDocument/2006/relationships/theme" Target="../theme/theme5.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ags" Target="../tags/tag61.xml"/><Relationship Id="rId18" Type="http://schemas.openxmlformats.org/officeDocument/2006/relationships/image" Target="../media/image3.sv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6.xml"/><Relationship Id="rId17" Type="http://schemas.openxmlformats.org/officeDocument/2006/relationships/image" Target="../media/image2.png"/><Relationship Id="rId2" Type="http://schemas.openxmlformats.org/officeDocument/2006/relationships/slideLayout" Target="../slideLayouts/slideLayout27.xml"/><Relationship Id="rId16" Type="http://schemas.openxmlformats.org/officeDocument/2006/relationships/image" Target="../media/image1.emf"/><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oleObject" Target="../embeddings/oleObject31.bin"/><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ags" Target="../tags/tag6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image" Target="../media/image1.emf"/><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oleObject" Target="../embeddings/oleObject43.bin"/><Relationship Id="rId2" Type="http://schemas.openxmlformats.org/officeDocument/2006/relationships/slideLayout" Target="../slideLayouts/slideLayout38.xml"/><Relationship Id="rId16" Type="http://schemas.openxmlformats.org/officeDocument/2006/relationships/tags" Target="../tags/tag86.xml"/><Relationship Id="rId20" Type="http://schemas.openxmlformats.org/officeDocument/2006/relationships/image" Target="../media/image3.sv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ags" Target="../tags/tag85.xml"/><Relationship Id="rId10" Type="http://schemas.openxmlformats.org/officeDocument/2006/relationships/slideLayout" Target="../slideLayouts/slideLayout46.xml"/><Relationship Id="rId19" Type="http://schemas.openxmlformats.org/officeDocument/2006/relationships/image" Target="../media/image2.png"/><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tags" Target="../tags/tag113.xml"/><Relationship Id="rId7" Type="http://schemas.openxmlformats.org/officeDocument/2006/relationships/image" Target="../media/image2.png"/><Relationship Id="rId2" Type="http://schemas.openxmlformats.org/officeDocument/2006/relationships/theme" Target="../theme/theme8.xml"/><Relationship Id="rId1" Type="http://schemas.openxmlformats.org/officeDocument/2006/relationships/slideLayout" Target="../slideLayouts/slideLayout50.xml"/><Relationship Id="rId6" Type="http://schemas.openxmlformats.org/officeDocument/2006/relationships/image" Target="../media/image1.emf"/><Relationship Id="rId5" Type="http://schemas.openxmlformats.org/officeDocument/2006/relationships/oleObject" Target="../embeddings/oleObject57.bin"/><Relationship Id="rId4" Type="http://schemas.openxmlformats.org/officeDocument/2006/relationships/tags" Target="../tags/tag114.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53.xml"/><Relationship Id="rId7" Type="http://schemas.openxmlformats.org/officeDocument/2006/relationships/oleObject" Target="../embeddings/oleObject59.bin"/><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tags" Target="../tags/tag118.xml"/><Relationship Id="rId5" Type="http://schemas.openxmlformats.org/officeDocument/2006/relationships/tags" Target="../tags/tag117.xml"/><Relationship Id="rId10" Type="http://schemas.openxmlformats.org/officeDocument/2006/relationships/image" Target="../media/image3.svg"/><Relationship Id="rId4" Type="http://schemas.openxmlformats.org/officeDocument/2006/relationships/theme" Target="../theme/theme9.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ext uri="{D42A27DB-BD31-4B8C-83A1-F6EECF244321}">
                <p14:modId xmlns:p14="http://schemas.microsoft.com/office/powerpoint/2010/main" val="1721715198"/>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5" imgW="572" imgH="429" progId="TCLayout.ActiveDocument.1">
                  <p:embed/>
                </p:oleObj>
              </mc:Choice>
              <mc:Fallback>
                <p:oleObj name="think-cell Slide" r:id="rId5" imgW="572" imgH="429" progId="TCLayout.ActiveDocument.1">
                  <p:embed/>
                  <p:pic>
                    <p:nvPicPr>
                      <p:cNvPr id="4" name="Object 3" hidden="1"/>
                      <p:cNvPicPr/>
                      <p:nvPr/>
                    </p:nvPicPr>
                    <p:blipFill>
                      <a:blip r:embed="rId6"/>
                      <a:stretch>
                        <a:fillRect/>
                      </a:stretch>
                    </p:blipFill>
                    <p:spPr>
                      <a:xfrm>
                        <a:off x="1466" y="1192"/>
                        <a:ext cx="1465" cy="1190"/>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DF96F26-507C-4DA7-9928-0E35D26992FF}"/>
              </a:ext>
            </a:extLst>
          </p:cNvPr>
          <p:cNvSpPr/>
          <p:nvPr userDrawn="1">
            <p:custDataLst>
              <p:tags r:id="rId4"/>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a:endParaRPr lang="en-GB" sz="1900" b="1" i="0" baseline="0" dirty="0">
              <a:latin typeface="Arial" panose="020B0604020202020204" pitchFamily="34" charset="0"/>
              <a:ea typeface="Roboto Medium" panose="02000000000000000000" pitchFamily="2" charset="0"/>
              <a:cs typeface="Arial" panose="020B0604020202020204" pitchFamily="34" charset="0"/>
              <a:sym typeface="Arial" panose="020B0604020202020204" pitchFamily="34" charset="0"/>
            </a:endParaRPr>
          </a:p>
        </p:txBody>
      </p:sp>
      <p:sp>
        <p:nvSpPr>
          <p:cNvPr id="3" name="Title Placeholder 1"/>
          <p:cNvSpPr>
            <a:spLocks noGrp="1"/>
          </p:cNvSpPr>
          <p:nvPr>
            <p:ph type="title"/>
          </p:nvPr>
        </p:nvSpPr>
        <p:spPr>
          <a:xfrm>
            <a:off x="158750" y="447675"/>
            <a:ext cx="4337050" cy="437883"/>
          </a:xfrm>
          <a:prstGeom prst="rect">
            <a:avLst/>
          </a:prstGeom>
          <a:noFill/>
          <a:ln>
            <a:noFill/>
          </a:ln>
        </p:spPr>
        <p:txBody>
          <a:bodyPr vert="horz" lIns="0" tIns="38963" rIns="77925" bIns="0" rtlCol="0" anchor="t" anchorCtr="0">
            <a:noAutofit/>
          </a:bodyPr>
          <a:lstStyle/>
          <a:p>
            <a:pPr rtl="0"/>
            <a:r>
              <a:rPr lang="en-GB" dirty="0"/>
              <a:t>Title – Arial, 16pt, #0024FF</a:t>
            </a:r>
          </a:p>
        </p:txBody>
      </p:sp>
      <p:sp>
        <p:nvSpPr>
          <p:cNvPr id="9" name="Slide Number Placeholder 8">
            <a:extLst>
              <a:ext uri="{FF2B5EF4-FFF2-40B4-BE49-F238E27FC236}">
                <a16:creationId xmlns:a16="http://schemas.microsoft.com/office/drawing/2014/main" id="{71D26332-CF67-7C07-988D-7D225CE47C6D}"/>
              </a:ext>
            </a:extLst>
          </p:cNvPr>
          <p:cNvSpPr>
            <a:spLocks noGrp="1"/>
          </p:cNvSpPr>
          <p:nvPr>
            <p:ph type="sldNum" sz="quarter" idx="4"/>
          </p:nvPr>
        </p:nvSpPr>
        <p:spPr>
          <a:xfrm>
            <a:off x="6927850" y="4774536"/>
            <a:ext cx="2057400" cy="197409"/>
          </a:xfrm>
          <a:prstGeom prst="rect">
            <a:avLst/>
          </a:prstGeom>
        </p:spPr>
        <p:txBody>
          <a:bodyPr vert="horz" lIns="0" tIns="0" rIns="0" bIns="0" rtlCol="0" anchor="b"/>
          <a:lstStyle>
            <a:lvl1pPr algn="r">
              <a:defRPr sz="600" b="0" baseline="0">
                <a:solidFill>
                  <a:schemeClr val="tx1"/>
                </a:solidFill>
                <a:latin typeface="Arial" panose="020B0604020202020204" pitchFamily="34" charset="0"/>
                <a:cs typeface="Arial" panose="020B0604020202020204" pitchFamily="34" charset="0"/>
              </a:defRPr>
            </a:lvl1pPr>
          </a:lstStyle>
          <a:p>
            <a:fld id="{CC6EE8D8-BDE1-7940-A77B-94F3F186491E}" type="slidenum">
              <a:rPr lang="en-GB" smtClean="0"/>
              <a:pPr/>
              <a:t>‹#›</a:t>
            </a:fld>
            <a:endParaRPr lang="en-GB" dirty="0"/>
          </a:p>
        </p:txBody>
      </p:sp>
      <p:pic>
        <p:nvPicPr>
          <p:cNvPr id="11" name="Graphic 10">
            <a:extLst>
              <a:ext uri="{FF2B5EF4-FFF2-40B4-BE49-F238E27FC236}">
                <a16:creationId xmlns:a16="http://schemas.microsoft.com/office/drawing/2014/main" id="{21E0DFD6-1180-7ADA-7F2E-877802390D93}"/>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8565" y="4659904"/>
            <a:ext cx="1153080" cy="385608"/>
          </a:xfrm>
          <a:prstGeom prst="rect">
            <a:avLst/>
          </a:prstGeom>
        </p:spPr>
      </p:pic>
      <p:sp>
        <p:nvSpPr>
          <p:cNvPr id="5" name="Text Placeholder 4">
            <a:extLst>
              <a:ext uri="{FF2B5EF4-FFF2-40B4-BE49-F238E27FC236}">
                <a16:creationId xmlns:a16="http://schemas.microsoft.com/office/drawing/2014/main" id="{F142528D-1F52-818C-CF57-B68BF11E89AD}"/>
              </a:ext>
            </a:extLst>
          </p:cNvPr>
          <p:cNvSpPr>
            <a:spLocks noGrp="1"/>
          </p:cNvSpPr>
          <p:nvPr>
            <p:ph type="body" idx="1"/>
          </p:nvPr>
        </p:nvSpPr>
        <p:spPr>
          <a:xfrm>
            <a:off x="158750" y="1314450"/>
            <a:ext cx="4337050" cy="323691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p:txBody>
      </p:sp>
      <p:sp>
        <p:nvSpPr>
          <p:cNvPr id="6" name="Rectangle 5">
            <a:extLst>
              <a:ext uri="{FF2B5EF4-FFF2-40B4-BE49-F238E27FC236}">
                <a16:creationId xmlns:a16="http://schemas.microsoft.com/office/drawing/2014/main" id="{530B4081-7E66-FF69-6153-1AE7EEDF4F11}"/>
              </a:ext>
            </a:extLst>
          </p:cNvPr>
          <p:cNvSpPr/>
          <p:nvPr userDrawn="1"/>
        </p:nvSpPr>
        <p:spPr>
          <a:xfrm>
            <a:off x="9270458" y="0"/>
            <a:ext cx="180000" cy="180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7" name="Rectangle 6">
            <a:extLst>
              <a:ext uri="{FF2B5EF4-FFF2-40B4-BE49-F238E27FC236}">
                <a16:creationId xmlns:a16="http://schemas.microsoft.com/office/drawing/2014/main" id="{03FB2C12-339D-366A-9828-5B4E15BD2415}"/>
              </a:ext>
            </a:extLst>
          </p:cNvPr>
          <p:cNvSpPr/>
          <p:nvPr userDrawn="1"/>
        </p:nvSpPr>
        <p:spPr>
          <a:xfrm>
            <a:off x="9270458" y="310219"/>
            <a:ext cx="180000" cy="18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A38978F8-A8A6-3B8F-E4BC-77417691AB8A}"/>
              </a:ext>
            </a:extLst>
          </p:cNvPr>
          <p:cNvSpPr/>
          <p:nvPr userDrawn="1"/>
        </p:nvSpPr>
        <p:spPr>
          <a:xfrm>
            <a:off x="9270458" y="620438"/>
            <a:ext cx="180000" cy="180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2" name="Rectangle 11">
            <a:extLst>
              <a:ext uri="{FF2B5EF4-FFF2-40B4-BE49-F238E27FC236}">
                <a16:creationId xmlns:a16="http://schemas.microsoft.com/office/drawing/2014/main" id="{111FE358-1A72-AE36-872B-A5833CBF9791}"/>
              </a:ext>
            </a:extLst>
          </p:cNvPr>
          <p:cNvSpPr/>
          <p:nvPr userDrawn="1"/>
        </p:nvSpPr>
        <p:spPr>
          <a:xfrm>
            <a:off x="9270458" y="1240876"/>
            <a:ext cx="180000" cy="18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3" name="Rectangle 12">
            <a:extLst>
              <a:ext uri="{FF2B5EF4-FFF2-40B4-BE49-F238E27FC236}">
                <a16:creationId xmlns:a16="http://schemas.microsoft.com/office/drawing/2014/main" id="{69F1A616-CAC7-AC80-A143-CE1C630EC1BA}"/>
              </a:ext>
            </a:extLst>
          </p:cNvPr>
          <p:cNvSpPr/>
          <p:nvPr userDrawn="1"/>
        </p:nvSpPr>
        <p:spPr>
          <a:xfrm>
            <a:off x="9270458" y="1551095"/>
            <a:ext cx="180000" cy="18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4" name="Rectangle 13">
            <a:extLst>
              <a:ext uri="{FF2B5EF4-FFF2-40B4-BE49-F238E27FC236}">
                <a16:creationId xmlns:a16="http://schemas.microsoft.com/office/drawing/2014/main" id="{809469E4-9C61-9B28-A5F6-B7E7CFB8DB88}"/>
              </a:ext>
            </a:extLst>
          </p:cNvPr>
          <p:cNvSpPr/>
          <p:nvPr userDrawn="1"/>
        </p:nvSpPr>
        <p:spPr>
          <a:xfrm>
            <a:off x="9270458" y="1861314"/>
            <a:ext cx="180000" cy="18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5" name="Rectangle 14">
            <a:extLst>
              <a:ext uri="{FF2B5EF4-FFF2-40B4-BE49-F238E27FC236}">
                <a16:creationId xmlns:a16="http://schemas.microsoft.com/office/drawing/2014/main" id="{9201EFE8-E343-E565-B109-BB30BDAF6C0A}"/>
              </a:ext>
            </a:extLst>
          </p:cNvPr>
          <p:cNvSpPr/>
          <p:nvPr userDrawn="1"/>
        </p:nvSpPr>
        <p:spPr>
          <a:xfrm>
            <a:off x="9270458" y="2171533"/>
            <a:ext cx="180000" cy="180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6" name="Rectangle 15">
            <a:extLst>
              <a:ext uri="{FF2B5EF4-FFF2-40B4-BE49-F238E27FC236}">
                <a16:creationId xmlns:a16="http://schemas.microsoft.com/office/drawing/2014/main" id="{58A3EB4C-A1F7-0395-1BE7-1D5EB65A40D7}"/>
              </a:ext>
            </a:extLst>
          </p:cNvPr>
          <p:cNvSpPr/>
          <p:nvPr userDrawn="1"/>
        </p:nvSpPr>
        <p:spPr>
          <a:xfrm>
            <a:off x="9270458" y="2481752"/>
            <a:ext cx="180000" cy="180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7" name="Rectangle 16">
            <a:extLst>
              <a:ext uri="{FF2B5EF4-FFF2-40B4-BE49-F238E27FC236}">
                <a16:creationId xmlns:a16="http://schemas.microsoft.com/office/drawing/2014/main" id="{AB7AC50C-C5C7-D885-DDAA-1D60F2A91FA3}"/>
              </a:ext>
            </a:extLst>
          </p:cNvPr>
          <p:cNvSpPr/>
          <p:nvPr userDrawn="1"/>
        </p:nvSpPr>
        <p:spPr>
          <a:xfrm>
            <a:off x="9270458" y="2791971"/>
            <a:ext cx="180000" cy="18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8" name="Rectangle 17">
            <a:extLst>
              <a:ext uri="{FF2B5EF4-FFF2-40B4-BE49-F238E27FC236}">
                <a16:creationId xmlns:a16="http://schemas.microsoft.com/office/drawing/2014/main" id="{EBFF7993-BF54-D57E-8D8C-A8F126DEAF68}"/>
              </a:ext>
            </a:extLst>
          </p:cNvPr>
          <p:cNvSpPr/>
          <p:nvPr userDrawn="1"/>
        </p:nvSpPr>
        <p:spPr>
          <a:xfrm>
            <a:off x="9270458" y="3412409"/>
            <a:ext cx="180000" cy="180000"/>
          </a:xfrm>
          <a:prstGeom prst="rect">
            <a:avLst/>
          </a:prstGeom>
          <a:solidFill>
            <a:srgbClr val="575F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9" name="Rectangle 18">
            <a:extLst>
              <a:ext uri="{FF2B5EF4-FFF2-40B4-BE49-F238E27FC236}">
                <a16:creationId xmlns:a16="http://schemas.microsoft.com/office/drawing/2014/main" id="{6DB3C7AD-F454-219D-4901-C91B9694D027}"/>
              </a:ext>
            </a:extLst>
          </p:cNvPr>
          <p:cNvSpPr/>
          <p:nvPr userDrawn="1"/>
        </p:nvSpPr>
        <p:spPr>
          <a:xfrm>
            <a:off x="9270458" y="3722628"/>
            <a:ext cx="180000" cy="180000"/>
          </a:xfrm>
          <a:prstGeom prst="rect">
            <a:avLst/>
          </a:prstGeom>
          <a:solidFill>
            <a:srgbClr val="FF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0" name="Rectangle 19">
            <a:extLst>
              <a:ext uri="{FF2B5EF4-FFF2-40B4-BE49-F238E27FC236}">
                <a16:creationId xmlns:a16="http://schemas.microsoft.com/office/drawing/2014/main" id="{62261D3C-8650-8DEE-C1FF-0E22E5FC249F}"/>
              </a:ext>
            </a:extLst>
          </p:cNvPr>
          <p:cNvSpPr/>
          <p:nvPr userDrawn="1"/>
        </p:nvSpPr>
        <p:spPr>
          <a:xfrm>
            <a:off x="9270458" y="4032847"/>
            <a:ext cx="180000" cy="180000"/>
          </a:xfrm>
          <a:prstGeom prst="rect">
            <a:avLst/>
          </a:prstGeom>
          <a:solidFill>
            <a:srgbClr val="4E19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1" name="Rectangle 20">
            <a:extLst>
              <a:ext uri="{FF2B5EF4-FFF2-40B4-BE49-F238E27FC236}">
                <a16:creationId xmlns:a16="http://schemas.microsoft.com/office/drawing/2014/main" id="{CB165AD9-F384-9BF5-D233-BD10922AEC46}"/>
              </a:ext>
            </a:extLst>
          </p:cNvPr>
          <p:cNvSpPr/>
          <p:nvPr userDrawn="1"/>
        </p:nvSpPr>
        <p:spPr>
          <a:xfrm>
            <a:off x="9270458" y="4343066"/>
            <a:ext cx="180000" cy="180000"/>
          </a:xfrm>
          <a:prstGeom prst="rect">
            <a:avLst/>
          </a:prstGeom>
          <a:solidFill>
            <a:srgbClr val="B39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2" name="Rectangle 21">
            <a:extLst>
              <a:ext uri="{FF2B5EF4-FFF2-40B4-BE49-F238E27FC236}">
                <a16:creationId xmlns:a16="http://schemas.microsoft.com/office/drawing/2014/main" id="{F301BBA5-5A2F-AB13-8CF6-EABC42CA599D}"/>
              </a:ext>
            </a:extLst>
          </p:cNvPr>
          <p:cNvSpPr/>
          <p:nvPr userDrawn="1"/>
        </p:nvSpPr>
        <p:spPr>
          <a:xfrm>
            <a:off x="9270458" y="4653285"/>
            <a:ext cx="180000" cy="180000"/>
          </a:xfrm>
          <a:prstGeom prst="rect">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3" name="Rectangle 22">
            <a:extLst>
              <a:ext uri="{FF2B5EF4-FFF2-40B4-BE49-F238E27FC236}">
                <a16:creationId xmlns:a16="http://schemas.microsoft.com/office/drawing/2014/main" id="{70430B30-8282-0941-4A1F-0D377FD7B7CB}"/>
              </a:ext>
            </a:extLst>
          </p:cNvPr>
          <p:cNvSpPr/>
          <p:nvPr userDrawn="1"/>
        </p:nvSpPr>
        <p:spPr>
          <a:xfrm>
            <a:off x="9270458" y="4963500"/>
            <a:ext cx="180000" cy="180000"/>
          </a:xfrm>
          <a:prstGeom prst="rect">
            <a:avLst/>
          </a:prstGeom>
          <a:solidFill>
            <a:srgbClr val="96CD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397961611"/>
      </p:ext>
    </p:extLst>
  </p:cSld>
  <p:clrMap bg1="lt1" tx1="dk1" bg2="lt2" tx2="dk2" accent1="accent1" accent2="accent2" accent3="accent3" accent4="accent4" accent5="accent5" accent6="accent6" hlink="hlink" folHlink="folHlink"/>
  <p:sldLayoutIdLst>
    <p:sldLayoutId id="2147483946" r:id="rId1"/>
  </p:sldLayoutIdLst>
  <p:hf hdr="0" ftr="0" dt="0"/>
  <p:txStyles>
    <p:titleStyle>
      <a:lvl1pPr marL="0" marR="0" indent="0" algn="l" defTabSz="389626" rtl="0" eaLnBrk="1" fontAlgn="auto" latinLnBrk="0" hangingPunct="1">
        <a:lnSpc>
          <a:spcPct val="90000"/>
        </a:lnSpc>
        <a:spcBef>
          <a:spcPct val="0"/>
        </a:spcBef>
        <a:spcAft>
          <a:spcPts val="0"/>
        </a:spcAft>
        <a:buClrTx/>
        <a:buSzTx/>
        <a:buFontTx/>
        <a:buNone/>
        <a:tabLst/>
        <a:defRPr lang="en-GB" sz="1600" b="0" i="0" u="none" strike="noStrike" kern="1200" baseline="0" smtClean="0">
          <a:solidFill>
            <a:srgbClr val="0923FF"/>
          </a:solidFill>
          <a:latin typeface="Arial" panose="020B0604020202020204" pitchFamily="34" charset="0"/>
          <a:ea typeface="Arial" panose="020B0604020202020204" pitchFamily="34" charset="0"/>
          <a:cs typeface="Arial" panose="020B0604020202020204" pitchFamily="34" charset="0"/>
        </a:defRPr>
      </a:lvl1pPr>
    </p:titleStyle>
    <p:bodyStyle>
      <a:lvl1pPr marL="216000" marR="0" indent="-216000" algn="l" defTabSz="389626" rtl="0" eaLnBrk="1" fontAlgn="auto" latinLnBrk="0" hangingPunct="1">
        <a:lnSpc>
          <a:spcPct val="120000"/>
        </a:lnSpc>
        <a:spcBef>
          <a:spcPts val="0"/>
        </a:spcBef>
        <a:spcAft>
          <a:spcPts val="300"/>
        </a:spcAft>
        <a:buClr>
          <a:schemeClr val="tx2"/>
        </a:buClr>
        <a:buSzPct val="110000"/>
        <a:buFont typeface="Arial" panose="020B0604020202020204" pitchFamily="34" charset="0"/>
        <a:buChar char="•"/>
        <a:tabLst/>
        <a:defRPr lang="en-GB" sz="1100" b="0" i="0" u="none" strike="noStrike" kern="1200" baseline="0" smtClean="0">
          <a:solidFill>
            <a:schemeClr val="tx1"/>
          </a:solidFill>
          <a:latin typeface="+mn-lt"/>
          <a:ea typeface="+mn-ea"/>
          <a:cs typeface="Arial" panose="020B0604020202020204" pitchFamily="34" charset="0"/>
        </a:defRPr>
      </a:lvl1pPr>
      <a:lvl2pPr marL="432000" indent="-180000" algn="l" defTabSz="389626" rtl="0" eaLnBrk="1" latinLnBrk="0" hangingPunct="1">
        <a:lnSpc>
          <a:spcPct val="120000"/>
        </a:lnSpc>
        <a:spcBef>
          <a:spcPts val="0"/>
        </a:spcBef>
        <a:spcAft>
          <a:spcPts val="300"/>
        </a:spcAft>
        <a:buFont typeface="Arial" panose="020B0604020202020204" pitchFamily="34" charset="0"/>
        <a:buChar char="̵"/>
        <a:tabLst/>
        <a:defRPr sz="1100" kern="1200">
          <a:solidFill>
            <a:schemeClr val="tx1"/>
          </a:solidFill>
          <a:latin typeface="+mn-lt"/>
          <a:ea typeface="+mn-ea"/>
          <a:cs typeface="+mn-cs"/>
        </a:defRPr>
      </a:lvl2pPr>
      <a:lvl3pPr marL="0" indent="-216000" algn="l" defTabSz="389626" rtl="0" eaLnBrk="1" latinLnBrk="0" hangingPunct="1">
        <a:lnSpc>
          <a:spcPct val="120000"/>
        </a:lnSpc>
        <a:spcBef>
          <a:spcPts val="0"/>
        </a:spcBef>
        <a:spcAft>
          <a:spcPts val="300"/>
        </a:spcAft>
        <a:buClr>
          <a:schemeClr val="tx2"/>
        </a:buClr>
        <a:buFont typeface="Arial" panose="020B0604020202020204" pitchFamily="34" charset="0"/>
        <a:buChar char="•"/>
        <a:defRPr sz="1100" b="0" kern="1200">
          <a:solidFill>
            <a:schemeClr val="tx1"/>
          </a:solidFill>
          <a:latin typeface="+mn-lt"/>
          <a:ea typeface="+mn-ea"/>
          <a:cs typeface="Arial" panose="020B0604020202020204" pitchFamily="34" charset="0"/>
        </a:defRPr>
      </a:lvl3pPr>
      <a:lvl4pPr marL="0" marR="0" indent="0" algn="l" defTabSz="389626" rtl="0" eaLnBrk="1" fontAlgn="auto" latinLnBrk="0" hangingPunct="1">
        <a:lnSpc>
          <a:spcPct val="100000"/>
        </a:lnSpc>
        <a:spcBef>
          <a:spcPts val="0"/>
        </a:spcBef>
        <a:spcAft>
          <a:spcPts val="600"/>
        </a:spcAft>
        <a:buClrTx/>
        <a:buSzTx/>
        <a:buFont typeface="Lucida Grande"/>
        <a:buNone/>
        <a:tabLst/>
        <a:defRPr sz="1100" kern="1200">
          <a:solidFill>
            <a:schemeClr val="tx1"/>
          </a:solidFill>
          <a:latin typeface="+mn-lt"/>
          <a:ea typeface="+mn-ea"/>
          <a:cs typeface="+mn-cs"/>
        </a:defRPr>
      </a:lvl4pPr>
      <a:lvl5pPr marL="216000" indent="-216000" algn="l" defTabSz="389626" rtl="0" eaLnBrk="1" latinLnBrk="0" hangingPunct="1">
        <a:lnSpc>
          <a:spcPct val="120000"/>
        </a:lnSpc>
        <a:spcBef>
          <a:spcPts val="0"/>
        </a:spcBef>
        <a:spcAft>
          <a:spcPts val="300"/>
        </a:spcAft>
        <a:buClr>
          <a:schemeClr val="tx2"/>
        </a:buClr>
        <a:buFont typeface="Arial" panose="020B0604020202020204" pitchFamily="34" charset="0"/>
        <a:buChar char="•"/>
        <a:defRPr lang="en-US" sz="1100" b="0" kern="1200" smtClean="0">
          <a:solidFill>
            <a:schemeClr val="tx1"/>
          </a:solidFill>
          <a:latin typeface="+mn-lt"/>
          <a:ea typeface="+mn-ea"/>
          <a:cs typeface="Arial" panose="020B0604020202020204" pitchFamily="34" charset="0"/>
        </a:defRPr>
      </a:lvl5pPr>
      <a:lvl6pPr marL="763017" indent="-307101" algn="l" defTabSz="389626" rtl="0" eaLnBrk="1" latinLnBrk="0" hangingPunct="1">
        <a:lnSpc>
          <a:spcPct val="100000"/>
        </a:lnSpc>
        <a:spcBef>
          <a:spcPct val="20000"/>
        </a:spcBef>
        <a:buFont typeface="Lucida Grande"/>
        <a:buChar char="»"/>
        <a:defRPr lang="en-US" sz="900" b="1" i="0" kern="1200" smtClean="0">
          <a:solidFill>
            <a:srgbClr val="1292DC"/>
          </a:solidFill>
          <a:latin typeface="Calibri"/>
          <a:ea typeface="+mn-ea"/>
          <a:cs typeface="Calibri"/>
        </a:defRPr>
      </a:lvl6pPr>
      <a:lvl7pPr marL="610143" marR="0" indent="0" algn="l" defTabSz="389626" rtl="0" eaLnBrk="1" fontAlgn="auto" latinLnBrk="0" hangingPunct="1">
        <a:lnSpc>
          <a:spcPct val="100000"/>
        </a:lnSpc>
        <a:spcBef>
          <a:spcPct val="20000"/>
        </a:spcBef>
        <a:spcAft>
          <a:spcPts val="0"/>
        </a:spcAft>
        <a:buClrTx/>
        <a:buSzTx/>
        <a:buFont typeface="Lucida Grande"/>
        <a:buNone/>
        <a:tabLst/>
        <a:defRPr lang="en-US" sz="1000" kern="1200" smtClean="0">
          <a:solidFill>
            <a:srgbClr val="1292DC"/>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89626" rtl="0" eaLnBrk="1" latinLnBrk="0" hangingPunct="1">
        <a:defRPr sz="1500" kern="1200">
          <a:solidFill>
            <a:schemeClr val="tx1"/>
          </a:solidFill>
          <a:latin typeface="+mn-lt"/>
          <a:ea typeface="+mn-ea"/>
          <a:cs typeface="+mn-cs"/>
        </a:defRPr>
      </a:lvl1pPr>
      <a:lvl2pPr marL="389626" algn="l" defTabSz="389626" rtl="0" eaLnBrk="1" latinLnBrk="0" hangingPunct="1">
        <a:defRPr sz="1500" kern="1200">
          <a:solidFill>
            <a:schemeClr val="tx1"/>
          </a:solidFill>
          <a:latin typeface="+mn-lt"/>
          <a:ea typeface="+mn-ea"/>
          <a:cs typeface="+mn-cs"/>
        </a:defRPr>
      </a:lvl2pPr>
      <a:lvl3pPr marL="779252" algn="l" defTabSz="389626" rtl="0" eaLnBrk="1" latinLnBrk="0" hangingPunct="1">
        <a:defRPr sz="1500" kern="1200">
          <a:solidFill>
            <a:schemeClr val="tx1"/>
          </a:solidFill>
          <a:latin typeface="+mn-lt"/>
          <a:ea typeface="+mn-ea"/>
          <a:cs typeface="+mn-cs"/>
        </a:defRPr>
      </a:lvl3pPr>
      <a:lvl4pPr marL="1168878" algn="l" defTabSz="389626" rtl="0" eaLnBrk="1" latinLnBrk="0" hangingPunct="1">
        <a:defRPr sz="1500" kern="1200">
          <a:solidFill>
            <a:schemeClr val="tx1"/>
          </a:solidFill>
          <a:latin typeface="+mn-lt"/>
          <a:ea typeface="+mn-ea"/>
          <a:cs typeface="+mn-cs"/>
        </a:defRPr>
      </a:lvl4pPr>
      <a:lvl5pPr marL="1558503" algn="l" defTabSz="389626" rtl="0" eaLnBrk="1" latinLnBrk="0" hangingPunct="1">
        <a:defRPr sz="1500" kern="1200">
          <a:solidFill>
            <a:schemeClr val="tx1"/>
          </a:solidFill>
          <a:latin typeface="+mn-lt"/>
          <a:ea typeface="+mn-ea"/>
          <a:cs typeface="+mn-cs"/>
        </a:defRPr>
      </a:lvl5pPr>
      <a:lvl6pPr marL="1948129" algn="l" defTabSz="389626" rtl="0" eaLnBrk="1" latinLnBrk="0" hangingPunct="1">
        <a:defRPr sz="1500" kern="1200">
          <a:solidFill>
            <a:schemeClr val="tx1"/>
          </a:solidFill>
          <a:latin typeface="+mn-lt"/>
          <a:ea typeface="+mn-ea"/>
          <a:cs typeface="+mn-cs"/>
        </a:defRPr>
      </a:lvl6pPr>
      <a:lvl7pPr marL="2337755" algn="l" defTabSz="389626" rtl="0" eaLnBrk="1" latinLnBrk="0" hangingPunct="1">
        <a:defRPr sz="1500" kern="1200">
          <a:solidFill>
            <a:schemeClr val="tx1"/>
          </a:solidFill>
          <a:latin typeface="+mn-lt"/>
          <a:ea typeface="+mn-ea"/>
          <a:cs typeface="+mn-cs"/>
        </a:defRPr>
      </a:lvl7pPr>
      <a:lvl8pPr marL="2727381" algn="l" defTabSz="389626" rtl="0" eaLnBrk="1" latinLnBrk="0" hangingPunct="1">
        <a:defRPr sz="1500" kern="1200">
          <a:solidFill>
            <a:schemeClr val="tx1"/>
          </a:solidFill>
          <a:latin typeface="+mn-lt"/>
          <a:ea typeface="+mn-ea"/>
          <a:cs typeface="+mn-cs"/>
        </a:defRPr>
      </a:lvl8pPr>
      <a:lvl9pPr marL="3117007" algn="l" defTabSz="389626" rtl="0" eaLnBrk="1" latinLnBrk="0" hangingPunct="1">
        <a:defRPr sz="15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3" orient="horz" pos="103" userDrawn="1">
          <p15:clr>
            <a:srgbClr val="57DBB6"/>
          </p15:clr>
        </p15:guide>
        <p15:guide id="5" pos="96" userDrawn="1">
          <p15:clr>
            <a:srgbClr val="57DBB6"/>
          </p15:clr>
        </p15:guide>
        <p15:guide id="16" pos="2832" userDrawn="1">
          <p15:clr>
            <a:srgbClr val="57DBB6"/>
          </p15:clr>
        </p15:guide>
        <p15:guide id="17" pos="2928" userDrawn="1">
          <p15:clr>
            <a:srgbClr val="57DBB6"/>
          </p15:clr>
        </p15:guide>
        <p15:guide id="28" pos="5664" userDrawn="1">
          <p15:clr>
            <a:srgbClr val="57DBB6"/>
          </p15:clr>
        </p15:guide>
        <p15:guide id="30" orient="horz" pos="282" userDrawn="1">
          <p15:clr>
            <a:srgbClr val="57DBB6"/>
          </p15:clr>
        </p15:guide>
        <p15:guide id="31" orient="horz" pos="828" userDrawn="1">
          <p15:clr>
            <a:srgbClr val="57DBB6"/>
          </p15:clr>
        </p15:guide>
        <p15:guide id="32" orient="horz" pos="1128" userDrawn="1">
          <p15:clr>
            <a:srgbClr val="57DBB6"/>
          </p15:clr>
        </p15:guide>
        <p15:guide id="33" orient="horz" pos="2988" userDrawn="1">
          <p15:clr>
            <a:srgbClr val="57DBB6"/>
          </p15:clr>
        </p15:guide>
        <p15:guide id="34" pos="2880" userDrawn="1">
          <p15:clr>
            <a:srgbClr val="57DBB6"/>
          </p15:clr>
        </p15:guide>
        <p15:guide id="35" orient="horz" pos="2868" userDrawn="1">
          <p15:clr>
            <a:srgbClr val="57DBB6"/>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552074437"/>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4" imgW="572" imgH="429" progId="TCLayout.ActiveDocument.1">
                  <p:embed/>
                </p:oleObj>
              </mc:Choice>
              <mc:Fallback>
                <p:oleObj name="think-cell Slide" r:id="rId4" imgW="572" imgH="429" progId="TCLayout.ActiveDocument.1">
                  <p:embed/>
                  <p:pic>
                    <p:nvPicPr>
                      <p:cNvPr id="4" name="Object 3" hidden="1"/>
                      <p:cNvPicPr/>
                      <p:nvPr/>
                    </p:nvPicPr>
                    <p:blipFill>
                      <a:blip r:embed="rId5"/>
                      <a:stretch>
                        <a:fillRect/>
                      </a:stretch>
                    </p:blipFill>
                    <p:spPr>
                      <a:xfrm>
                        <a:off x="1466" y="1192"/>
                        <a:ext cx="1465" cy="1190"/>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DF96F26-507C-4DA7-9928-0E35D26992FF}"/>
              </a:ext>
            </a:extLst>
          </p:cNvPr>
          <p:cNvSpPr/>
          <p:nvPr userDrawn="1">
            <p:custDataLst>
              <p:tags r:id="rId3"/>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a:endParaRPr lang="en-GB" sz="1900" b="1" i="0" baseline="0" dirty="0">
              <a:latin typeface="Arial" panose="020B0604020202020204" pitchFamily="34" charset="0"/>
              <a:ea typeface="Roboto Medium" panose="02000000000000000000" pitchFamily="2" charset="0"/>
              <a:cs typeface="Arial" panose="020B0604020202020204" pitchFamily="34" charset="0"/>
              <a:sym typeface="Arial" panose="020B0604020202020204" pitchFamily="34" charset="0"/>
            </a:endParaRPr>
          </a:p>
        </p:txBody>
      </p:sp>
      <p:sp>
        <p:nvSpPr>
          <p:cNvPr id="3" name="Title Placeholder 1"/>
          <p:cNvSpPr>
            <a:spLocks noGrp="1"/>
          </p:cNvSpPr>
          <p:nvPr>
            <p:ph type="title"/>
          </p:nvPr>
        </p:nvSpPr>
        <p:spPr>
          <a:xfrm>
            <a:off x="179389" y="447675"/>
            <a:ext cx="4337050" cy="437883"/>
          </a:xfrm>
          <a:prstGeom prst="rect">
            <a:avLst/>
          </a:prstGeom>
          <a:noFill/>
          <a:ln>
            <a:noFill/>
          </a:ln>
        </p:spPr>
        <p:txBody>
          <a:bodyPr vert="horz" lIns="0" tIns="38963" rIns="77925" bIns="0" rtlCol="0" anchor="t" anchorCtr="0">
            <a:noAutofit/>
          </a:bodyPr>
          <a:lstStyle/>
          <a:p>
            <a:pPr rtl="0"/>
            <a:r>
              <a:rPr lang="en-GB" dirty="0"/>
              <a:t>Title – Arial, 16pt, #0024FF</a:t>
            </a:r>
          </a:p>
        </p:txBody>
      </p:sp>
      <p:sp>
        <p:nvSpPr>
          <p:cNvPr id="9" name="Slide Number Placeholder 8">
            <a:extLst>
              <a:ext uri="{FF2B5EF4-FFF2-40B4-BE49-F238E27FC236}">
                <a16:creationId xmlns:a16="http://schemas.microsoft.com/office/drawing/2014/main" id="{71D26332-CF67-7C07-988D-7D225CE47C6D}"/>
              </a:ext>
            </a:extLst>
          </p:cNvPr>
          <p:cNvSpPr>
            <a:spLocks noGrp="1"/>
          </p:cNvSpPr>
          <p:nvPr>
            <p:ph type="sldNum" sz="quarter" idx="4"/>
          </p:nvPr>
        </p:nvSpPr>
        <p:spPr>
          <a:xfrm>
            <a:off x="6905625" y="4774536"/>
            <a:ext cx="2057400" cy="197409"/>
          </a:xfrm>
          <a:prstGeom prst="rect">
            <a:avLst/>
          </a:prstGeom>
        </p:spPr>
        <p:txBody>
          <a:bodyPr vert="horz" lIns="0" tIns="0" rIns="0" bIns="0" rtlCol="0" anchor="b"/>
          <a:lstStyle>
            <a:lvl1pPr algn="r">
              <a:defRPr sz="600" b="0" baseline="0">
                <a:solidFill>
                  <a:schemeClr val="tx1"/>
                </a:solidFill>
                <a:latin typeface="Arial" panose="020B0604020202020204" pitchFamily="34" charset="0"/>
                <a:cs typeface="Arial" panose="020B0604020202020204" pitchFamily="34" charset="0"/>
              </a:defRPr>
            </a:lvl1pPr>
          </a:lstStyle>
          <a:p>
            <a:fld id="{CC6EE8D8-BDE1-7940-A77B-94F3F186491E}" type="slidenum">
              <a:rPr lang="en-GB" smtClean="0"/>
              <a:pPr/>
              <a:t>‹#›</a:t>
            </a:fld>
            <a:endParaRPr lang="en-GB" dirty="0"/>
          </a:p>
        </p:txBody>
      </p:sp>
      <p:sp>
        <p:nvSpPr>
          <p:cNvPr id="5" name="Text Placeholder 4">
            <a:extLst>
              <a:ext uri="{FF2B5EF4-FFF2-40B4-BE49-F238E27FC236}">
                <a16:creationId xmlns:a16="http://schemas.microsoft.com/office/drawing/2014/main" id="{F142528D-1F52-818C-CF57-B68BF11E89AD}"/>
              </a:ext>
            </a:extLst>
          </p:cNvPr>
          <p:cNvSpPr>
            <a:spLocks noGrp="1"/>
          </p:cNvSpPr>
          <p:nvPr>
            <p:ph type="body" idx="1"/>
          </p:nvPr>
        </p:nvSpPr>
        <p:spPr>
          <a:xfrm>
            <a:off x="179388" y="1314450"/>
            <a:ext cx="4337050" cy="3213100"/>
          </a:xfrm>
          <a:prstGeom prst="rect">
            <a:avLst/>
          </a:prstGeom>
        </p:spPr>
        <p:txBody>
          <a:bodyPr vert="horz" lIns="0" tIns="0" rIns="0" bIns="0" rtlCol="0">
            <a:normAutofit/>
          </a:bodyPr>
          <a:lstStyle/>
          <a:p>
            <a:pPr lvl="0"/>
            <a:r>
              <a:rPr lang="en-GB" dirty="0"/>
              <a:t>Click to edit Master text styles</a:t>
            </a:r>
          </a:p>
          <a:p>
            <a:pPr lvl="1"/>
            <a:r>
              <a:rPr lang="en-GB" dirty="0"/>
              <a:t>Second level</a:t>
            </a:r>
          </a:p>
        </p:txBody>
      </p:sp>
      <p:sp>
        <p:nvSpPr>
          <p:cNvPr id="6" name="Rectangle 5">
            <a:extLst>
              <a:ext uri="{FF2B5EF4-FFF2-40B4-BE49-F238E27FC236}">
                <a16:creationId xmlns:a16="http://schemas.microsoft.com/office/drawing/2014/main" id="{8F95FEF6-ED0F-F0FB-B36C-8405B8B35ECF}"/>
              </a:ext>
            </a:extLst>
          </p:cNvPr>
          <p:cNvSpPr/>
          <p:nvPr userDrawn="1"/>
        </p:nvSpPr>
        <p:spPr>
          <a:xfrm>
            <a:off x="9270458" y="0"/>
            <a:ext cx="180000" cy="180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7" name="Rectangle 6">
            <a:extLst>
              <a:ext uri="{FF2B5EF4-FFF2-40B4-BE49-F238E27FC236}">
                <a16:creationId xmlns:a16="http://schemas.microsoft.com/office/drawing/2014/main" id="{AD314D9D-CAE0-7024-B9BA-965DB0A449AF}"/>
              </a:ext>
            </a:extLst>
          </p:cNvPr>
          <p:cNvSpPr/>
          <p:nvPr userDrawn="1"/>
        </p:nvSpPr>
        <p:spPr>
          <a:xfrm>
            <a:off x="9270458" y="310219"/>
            <a:ext cx="180000" cy="18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E33CAB03-2AA2-F31D-A4D9-E6E13C243407}"/>
              </a:ext>
            </a:extLst>
          </p:cNvPr>
          <p:cNvSpPr/>
          <p:nvPr userDrawn="1"/>
        </p:nvSpPr>
        <p:spPr>
          <a:xfrm>
            <a:off x="9270458" y="620438"/>
            <a:ext cx="180000" cy="180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2" name="Rectangle 11">
            <a:extLst>
              <a:ext uri="{FF2B5EF4-FFF2-40B4-BE49-F238E27FC236}">
                <a16:creationId xmlns:a16="http://schemas.microsoft.com/office/drawing/2014/main" id="{5774A8BD-9999-F8C1-D7F6-83BFB80E2E7D}"/>
              </a:ext>
            </a:extLst>
          </p:cNvPr>
          <p:cNvSpPr/>
          <p:nvPr userDrawn="1"/>
        </p:nvSpPr>
        <p:spPr>
          <a:xfrm>
            <a:off x="9270458" y="1240876"/>
            <a:ext cx="180000" cy="18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3" name="Rectangle 12">
            <a:extLst>
              <a:ext uri="{FF2B5EF4-FFF2-40B4-BE49-F238E27FC236}">
                <a16:creationId xmlns:a16="http://schemas.microsoft.com/office/drawing/2014/main" id="{B0BA61EE-30BA-FB49-A41F-4D19195E7300}"/>
              </a:ext>
            </a:extLst>
          </p:cNvPr>
          <p:cNvSpPr/>
          <p:nvPr userDrawn="1"/>
        </p:nvSpPr>
        <p:spPr>
          <a:xfrm>
            <a:off x="9270458" y="1551095"/>
            <a:ext cx="180000" cy="18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4" name="Rectangle 13">
            <a:extLst>
              <a:ext uri="{FF2B5EF4-FFF2-40B4-BE49-F238E27FC236}">
                <a16:creationId xmlns:a16="http://schemas.microsoft.com/office/drawing/2014/main" id="{73C8DFC7-210E-2F15-F05E-3DB5726E92AE}"/>
              </a:ext>
            </a:extLst>
          </p:cNvPr>
          <p:cNvSpPr/>
          <p:nvPr userDrawn="1"/>
        </p:nvSpPr>
        <p:spPr>
          <a:xfrm>
            <a:off x="9270458" y="1861314"/>
            <a:ext cx="180000" cy="18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5" name="Rectangle 14">
            <a:extLst>
              <a:ext uri="{FF2B5EF4-FFF2-40B4-BE49-F238E27FC236}">
                <a16:creationId xmlns:a16="http://schemas.microsoft.com/office/drawing/2014/main" id="{403C1A46-F245-649B-7166-7E6A3D810F9C}"/>
              </a:ext>
            </a:extLst>
          </p:cNvPr>
          <p:cNvSpPr/>
          <p:nvPr userDrawn="1"/>
        </p:nvSpPr>
        <p:spPr>
          <a:xfrm>
            <a:off x="9270458" y="2171533"/>
            <a:ext cx="180000" cy="180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6" name="Rectangle 15">
            <a:extLst>
              <a:ext uri="{FF2B5EF4-FFF2-40B4-BE49-F238E27FC236}">
                <a16:creationId xmlns:a16="http://schemas.microsoft.com/office/drawing/2014/main" id="{95F8CFF0-DDE4-C70A-DACE-E70F8E8E8175}"/>
              </a:ext>
            </a:extLst>
          </p:cNvPr>
          <p:cNvSpPr/>
          <p:nvPr userDrawn="1"/>
        </p:nvSpPr>
        <p:spPr>
          <a:xfrm>
            <a:off x="9270458" y="2481752"/>
            <a:ext cx="180000" cy="180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7" name="Rectangle 16">
            <a:extLst>
              <a:ext uri="{FF2B5EF4-FFF2-40B4-BE49-F238E27FC236}">
                <a16:creationId xmlns:a16="http://schemas.microsoft.com/office/drawing/2014/main" id="{F973DD54-6C58-50CD-D031-F58688DCD22E}"/>
              </a:ext>
            </a:extLst>
          </p:cNvPr>
          <p:cNvSpPr/>
          <p:nvPr userDrawn="1"/>
        </p:nvSpPr>
        <p:spPr>
          <a:xfrm>
            <a:off x="9270458" y="2791971"/>
            <a:ext cx="180000" cy="18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8" name="Rectangle 17">
            <a:extLst>
              <a:ext uri="{FF2B5EF4-FFF2-40B4-BE49-F238E27FC236}">
                <a16:creationId xmlns:a16="http://schemas.microsoft.com/office/drawing/2014/main" id="{2CBEA71B-33DC-3184-FA65-3CDFF72DC281}"/>
              </a:ext>
            </a:extLst>
          </p:cNvPr>
          <p:cNvSpPr/>
          <p:nvPr userDrawn="1"/>
        </p:nvSpPr>
        <p:spPr>
          <a:xfrm>
            <a:off x="9270458" y="3412409"/>
            <a:ext cx="180000" cy="180000"/>
          </a:xfrm>
          <a:prstGeom prst="rect">
            <a:avLst/>
          </a:prstGeom>
          <a:solidFill>
            <a:srgbClr val="575F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9" name="Rectangle 18">
            <a:extLst>
              <a:ext uri="{FF2B5EF4-FFF2-40B4-BE49-F238E27FC236}">
                <a16:creationId xmlns:a16="http://schemas.microsoft.com/office/drawing/2014/main" id="{C7B873F4-F408-84F2-D393-AFA5EBEA4313}"/>
              </a:ext>
            </a:extLst>
          </p:cNvPr>
          <p:cNvSpPr/>
          <p:nvPr userDrawn="1"/>
        </p:nvSpPr>
        <p:spPr>
          <a:xfrm>
            <a:off x="9270458" y="3722628"/>
            <a:ext cx="180000" cy="180000"/>
          </a:xfrm>
          <a:prstGeom prst="rect">
            <a:avLst/>
          </a:prstGeom>
          <a:solidFill>
            <a:srgbClr val="FF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0" name="Rectangle 19">
            <a:extLst>
              <a:ext uri="{FF2B5EF4-FFF2-40B4-BE49-F238E27FC236}">
                <a16:creationId xmlns:a16="http://schemas.microsoft.com/office/drawing/2014/main" id="{49C187D7-FBA1-A765-5CF8-EDED24330633}"/>
              </a:ext>
            </a:extLst>
          </p:cNvPr>
          <p:cNvSpPr/>
          <p:nvPr userDrawn="1"/>
        </p:nvSpPr>
        <p:spPr>
          <a:xfrm>
            <a:off x="9270458" y="4032847"/>
            <a:ext cx="180000" cy="180000"/>
          </a:xfrm>
          <a:prstGeom prst="rect">
            <a:avLst/>
          </a:prstGeom>
          <a:solidFill>
            <a:srgbClr val="4E19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1" name="Rectangle 20">
            <a:extLst>
              <a:ext uri="{FF2B5EF4-FFF2-40B4-BE49-F238E27FC236}">
                <a16:creationId xmlns:a16="http://schemas.microsoft.com/office/drawing/2014/main" id="{0A5C4FFC-39D1-9581-B801-F3644BC8744E}"/>
              </a:ext>
            </a:extLst>
          </p:cNvPr>
          <p:cNvSpPr/>
          <p:nvPr userDrawn="1"/>
        </p:nvSpPr>
        <p:spPr>
          <a:xfrm>
            <a:off x="9270458" y="4343066"/>
            <a:ext cx="180000" cy="180000"/>
          </a:xfrm>
          <a:prstGeom prst="rect">
            <a:avLst/>
          </a:prstGeom>
          <a:solidFill>
            <a:srgbClr val="B39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2" name="Rectangle 21">
            <a:extLst>
              <a:ext uri="{FF2B5EF4-FFF2-40B4-BE49-F238E27FC236}">
                <a16:creationId xmlns:a16="http://schemas.microsoft.com/office/drawing/2014/main" id="{69DDCF75-5CC2-1A7A-6EAF-5A7F9187849F}"/>
              </a:ext>
            </a:extLst>
          </p:cNvPr>
          <p:cNvSpPr/>
          <p:nvPr userDrawn="1"/>
        </p:nvSpPr>
        <p:spPr>
          <a:xfrm>
            <a:off x="9270458" y="4653285"/>
            <a:ext cx="180000" cy="180000"/>
          </a:xfrm>
          <a:prstGeom prst="rect">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3" name="Rectangle 22">
            <a:extLst>
              <a:ext uri="{FF2B5EF4-FFF2-40B4-BE49-F238E27FC236}">
                <a16:creationId xmlns:a16="http://schemas.microsoft.com/office/drawing/2014/main" id="{8D86F2BE-F6CC-A3E8-FD9C-DC5B88A29281}"/>
              </a:ext>
            </a:extLst>
          </p:cNvPr>
          <p:cNvSpPr/>
          <p:nvPr userDrawn="1"/>
        </p:nvSpPr>
        <p:spPr>
          <a:xfrm>
            <a:off x="9270458" y="4963500"/>
            <a:ext cx="180000" cy="180000"/>
          </a:xfrm>
          <a:prstGeom prst="rect">
            <a:avLst/>
          </a:prstGeom>
          <a:solidFill>
            <a:srgbClr val="96CD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pic>
        <p:nvPicPr>
          <p:cNvPr id="8" name="Graphic 7">
            <a:extLst>
              <a:ext uri="{FF2B5EF4-FFF2-40B4-BE49-F238E27FC236}">
                <a16:creationId xmlns:a16="http://schemas.microsoft.com/office/drawing/2014/main" id="{1011DBAD-0FA0-3275-6E65-9C164B97F19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48565" y="4659904"/>
            <a:ext cx="1153080" cy="385608"/>
          </a:xfrm>
          <a:prstGeom prst="rect">
            <a:avLst/>
          </a:prstGeom>
        </p:spPr>
      </p:pic>
    </p:spTree>
    <p:extLst>
      <p:ext uri="{BB962C8B-B14F-4D97-AF65-F5344CB8AC3E}">
        <p14:creationId xmlns:p14="http://schemas.microsoft.com/office/powerpoint/2010/main" val="1364023282"/>
      </p:ext>
    </p:extLst>
  </p:cSld>
  <p:clrMap bg1="lt1" tx1="dk1" bg2="lt2" tx2="dk2" accent1="accent1" accent2="accent2" accent3="accent3" accent4="accent4" accent5="accent5" accent6="accent6" hlink="hlink" folHlink="folHlink"/>
  <p:hf hdr="0" ftr="0" dt="0"/>
  <p:txStyles>
    <p:titleStyle>
      <a:lvl1pPr marL="0" marR="0" indent="0" algn="l" defTabSz="389626" rtl="0" eaLnBrk="1" fontAlgn="auto" latinLnBrk="0" hangingPunct="1">
        <a:lnSpc>
          <a:spcPct val="90000"/>
        </a:lnSpc>
        <a:spcBef>
          <a:spcPct val="0"/>
        </a:spcBef>
        <a:spcAft>
          <a:spcPts val="0"/>
        </a:spcAft>
        <a:buClrTx/>
        <a:buSzTx/>
        <a:buFontTx/>
        <a:buNone/>
        <a:tabLst/>
        <a:defRPr lang="en-GB" sz="1600" b="0" i="0" u="none" strike="noStrike" kern="1200" baseline="0" smtClean="0">
          <a:solidFill>
            <a:srgbClr val="0923FF"/>
          </a:solidFill>
          <a:latin typeface="Arial" panose="020B0604020202020204" pitchFamily="34" charset="0"/>
          <a:ea typeface="Arial" panose="020B0604020202020204" pitchFamily="34" charset="0"/>
          <a:cs typeface="Arial" panose="020B0604020202020204" pitchFamily="34" charset="0"/>
        </a:defRPr>
      </a:lvl1pPr>
    </p:titleStyle>
    <p:bodyStyle>
      <a:lvl1pPr marL="216000" marR="0" indent="-216000" algn="l" defTabSz="389626" rtl="0" eaLnBrk="1" fontAlgn="auto" latinLnBrk="0" hangingPunct="1">
        <a:lnSpc>
          <a:spcPct val="120000"/>
        </a:lnSpc>
        <a:spcBef>
          <a:spcPts val="0"/>
        </a:spcBef>
        <a:spcAft>
          <a:spcPts val="300"/>
        </a:spcAft>
        <a:buClr>
          <a:schemeClr val="tx2"/>
        </a:buClr>
        <a:buSzPct val="110000"/>
        <a:buFont typeface="Arial" panose="020B0604020202020204" pitchFamily="34" charset="0"/>
        <a:buChar char="•"/>
        <a:tabLst/>
        <a:defRPr lang="en-GB" sz="1100" b="0" i="0" u="none" strike="noStrike" kern="1200" baseline="0" smtClean="0">
          <a:solidFill>
            <a:schemeClr val="tx1"/>
          </a:solidFill>
          <a:latin typeface="+mn-lt"/>
          <a:ea typeface="+mn-ea"/>
          <a:cs typeface="Arial" panose="020B0604020202020204" pitchFamily="34" charset="0"/>
        </a:defRPr>
      </a:lvl1pPr>
      <a:lvl2pPr marL="432000" indent="-180000" algn="l" defTabSz="389626" rtl="0" eaLnBrk="1" latinLnBrk="0" hangingPunct="1">
        <a:lnSpc>
          <a:spcPct val="120000"/>
        </a:lnSpc>
        <a:spcBef>
          <a:spcPts val="0"/>
        </a:spcBef>
        <a:spcAft>
          <a:spcPts val="300"/>
        </a:spcAft>
        <a:buFont typeface="Arial" panose="020B0604020202020204" pitchFamily="34" charset="0"/>
        <a:buChar char="̵"/>
        <a:tabLst/>
        <a:defRPr sz="1100" kern="1200">
          <a:solidFill>
            <a:schemeClr val="tx1"/>
          </a:solidFill>
          <a:latin typeface="+mn-lt"/>
          <a:ea typeface="+mn-ea"/>
          <a:cs typeface="+mn-cs"/>
        </a:defRPr>
      </a:lvl2pPr>
      <a:lvl3pPr marL="0" indent="-216000" algn="l" defTabSz="389626" rtl="0" eaLnBrk="1" latinLnBrk="0" hangingPunct="1">
        <a:lnSpc>
          <a:spcPct val="120000"/>
        </a:lnSpc>
        <a:spcBef>
          <a:spcPts val="0"/>
        </a:spcBef>
        <a:spcAft>
          <a:spcPts val="300"/>
        </a:spcAft>
        <a:buClr>
          <a:schemeClr val="tx2"/>
        </a:buClr>
        <a:buFont typeface="Arial" panose="020B0604020202020204" pitchFamily="34" charset="0"/>
        <a:buChar char="•"/>
        <a:defRPr sz="1100" b="0" kern="1200">
          <a:solidFill>
            <a:schemeClr val="tx1"/>
          </a:solidFill>
          <a:latin typeface="+mn-lt"/>
          <a:ea typeface="+mn-ea"/>
          <a:cs typeface="Arial" panose="020B0604020202020204" pitchFamily="34" charset="0"/>
        </a:defRPr>
      </a:lvl3pPr>
      <a:lvl4pPr marL="0" marR="0" indent="0" algn="l" defTabSz="389626" rtl="0" eaLnBrk="1" fontAlgn="auto" latinLnBrk="0" hangingPunct="1">
        <a:lnSpc>
          <a:spcPct val="100000"/>
        </a:lnSpc>
        <a:spcBef>
          <a:spcPts val="0"/>
        </a:spcBef>
        <a:spcAft>
          <a:spcPts val="600"/>
        </a:spcAft>
        <a:buClrTx/>
        <a:buSzTx/>
        <a:buFont typeface="Lucida Grande"/>
        <a:buNone/>
        <a:tabLst/>
        <a:defRPr sz="1100" kern="1200">
          <a:solidFill>
            <a:schemeClr val="tx1"/>
          </a:solidFill>
          <a:latin typeface="+mn-lt"/>
          <a:ea typeface="+mn-ea"/>
          <a:cs typeface="+mn-cs"/>
        </a:defRPr>
      </a:lvl4pPr>
      <a:lvl5pPr marL="216000" indent="-216000" algn="l" defTabSz="389626" rtl="0" eaLnBrk="1" latinLnBrk="0" hangingPunct="1">
        <a:lnSpc>
          <a:spcPct val="120000"/>
        </a:lnSpc>
        <a:spcBef>
          <a:spcPts val="0"/>
        </a:spcBef>
        <a:spcAft>
          <a:spcPts val="300"/>
        </a:spcAft>
        <a:buClr>
          <a:schemeClr val="tx2"/>
        </a:buClr>
        <a:buFont typeface="Arial" panose="020B0604020202020204" pitchFamily="34" charset="0"/>
        <a:buChar char="•"/>
        <a:defRPr lang="en-US" sz="1100" b="0" kern="1200" smtClean="0">
          <a:solidFill>
            <a:schemeClr val="tx1"/>
          </a:solidFill>
          <a:latin typeface="+mn-lt"/>
          <a:ea typeface="+mn-ea"/>
          <a:cs typeface="Arial" panose="020B0604020202020204" pitchFamily="34" charset="0"/>
        </a:defRPr>
      </a:lvl5pPr>
      <a:lvl6pPr marL="763017" indent="-307101" algn="l" defTabSz="389626" rtl="0" eaLnBrk="1" latinLnBrk="0" hangingPunct="1">
        <a:lnSpc>
          <a:spcPct val="100000"/>
        </a:lnSpc>
        <a:spcBef>
          <a:spcPct val="20000"/>
        </a:spcBef>
        <a:buFont typeface="Lucida Grande"/>
        <a:buChar char="»"/>
        <a:defRPr lang="en-US" sz="900" b="1" i="0" kern="1200" smtClean="0">
          <a:solidFill>
            <a:srgbClr val="1292DC"/>
          </a:solidFill>
          <a:latin typeface="Calibri"/>
          <a:ea typeface="+mn-ea"/>
          <a:cs typeface="Calibri"/>
        </a:defRPr>
      </a:lvl6pPr>
      <a:lvl7pPr marL="610143" marR="0" indent="0" algn="l" defTabSz="389626" rtl="0" eaLnBrk="1" fontAlgn="auto" latinLnBrk="0" hangingPunct="1">
        <a:lnSpc>
          <a:spcPct val="100000"/>
        </a:lnSpc>
        <a:spcBef>
          <a:spcPct val="20000"/>
        </a:spcBef>
        <a:spcAft>
          <a:spcPts val="0"/>
        </a:spcAft>
        <a:buClrTx/>
        <a:buSzTx/>
        <a:buFont typeface="Lucida Grande"/>
        <a:buNone/>
        <a:tabLst/>
        <a:defRPr lang="en-US" sz="1000" kern="1200" smtClean="0">
          <a:solidFill>
            <a:srgbClr val="1292DC"/>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89626" rtl="0" eaLnBrk="1" latinLnBrk="0" hangingPunct="1">
        <a:defRPr sz="1500" kern="1200">
          <a:solidFill>
            <a:schemeClr val="tx1"/>
          </a:solidFill>
          <a:latin typeface="+mn-lt"/>
          <a:ea typeface="+mn-ea"/>
          <a:cs typeface="+mn-cs"/>
        </a:defRPr>
      </a:lvl1pPr>
      <a:lvl2pPr marL="389626" algn="l" defTabSz="389626" rtl="0" eaLnBrk="1" latinLnBrk="0" hangingPunct="1">
        <a:defRPr sz="1500" kern="1200">
          <a:solidFill>
            <a:schemeClr val="tx1"/>
          </a:solidFill>
          <a:latin typeface="+mn-lt"/>
          <a:ea typeface="+mn-ea"/>
          <a:cs typeface="+mn-cs"/>
        </a:defRPr>
      </a:lvl2pPr>
      <a:lvl3pPr marL="779252" algn="l" defTabSz="389626" rtl="0" eaLnBrk="1" latinLnBrk="0" hangingPunct="1">
        <a:defRPr sz="1500" kern="1200">
          <a:solidFill>
            <a:schemeClr val="tx1"/>
          </a:solidFill>
          <a:latin typeface="+mn-lt"/>
          <a:ea typeface="+mn-ea"/>
          <a:cs typeface="+mn-cs"/>
        </a:defRPr>
      </a:lvl3pPr>
      <a:lvl4pPr marL="1168878" algn="l" defTabSz="389626" rtl="0" eaLnBrk="1" latinLnBrk="0" hangingPunct="1">
        <a:defRPr sz="1500" kern="1200">
          <a:solidFill>
            <a:schemeClr val="tx1"/>
          </a:solidFill>
          <a:latin typeface="+mn-lt"/>
          <a:ea typeface="+mn-ea"/>
          <a:cs typeface="+mn-cs"/>
        </a:defRPr>
      </a:lvl4pPr>
      <a:lvl5pPr marL="1558503" algn="l" defTabSz="389626" rtl="0" eaLnBrk="1" latinLnBrk="0" hangingPunct="1">
        <a:defRPr sz="1500" kern="1200">
          <a:solidFill>
            <a:schemeClr val="tx1"/>
          </a:solidFill>
          <a:latin typeface="+mn-lt"/>
          <a:ea typeface="+mn-ea"/>
          <a:cs typeface="+mn-cs"/>
        </a:defRPr>
      </a:lvl5pPr>
      <a:lvl6pPr marL="1948129" algn="l" defTabSz="389626" rtl="0" eaLnBrk="1" latinLnBrk="0" hangingPunct="1">
        <a:defRPr sz="1500" kern="1200">
          <a:solidFill>
            <a:schemeClr val="tx1"/>
          </a:solidFill>
          <a:latin typeface="+mn-lt"/>
          <a:ea typeface="+mn-ea"/>
          <a:cs typeface="+mn-cs"/>
        </a:defRPr>
      </a:lvl6pPr>
      <a:lvl7pPr marL="2337755" algn="l" defTabSz="389626" rtl="0" eaLnBrk="1" latinLnBrk="0" hangingPunct="1">
        <a:defRPr sz="1500" kern="1200">
          <a:solidFill>
            <a:schemeClr val="tx1"/>
          </a:solidFill>
          <a:latin typeface="+mn-lt"/>
          <a:ea typeface="+mn-ea"/>
          <a:cs typeface="+mn-cs"/>
        </a:defRPr>
      </a:lvl7pPr>
      <a:lvl8pPr marL="2727381" algn="l" defTabSz="389626" rtl="0" eaLnBrk="1" latinLnBrk="0" hangingPunct="1">
        <a:defRPr sz="1500" kern="1200">
          <a:solidFill>
            <a:schemeClr val="tx1"/>
          </a:solidFill>
          <a:latin typeface="+mn-lt"/>
          <a:ea typeface="+mn-ea"/>
          <a:cs typeface="+mn-cs"/>
        </a:defRPr>
      </a:lvl8pPr>
      <a:lvl9pPr marL="3117007" algn="l" defTabSz="389626" rtl="0" eaLnBrk="1" latinLnBrk="0" hangingPunct="1">
        <a:defRPr sz="15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orient="horz" pos="103" userDrawn="1">
          <p15:clr>
            <a:srgbClr val="57DBB6"/>
          </p15:clr>
        </p15:guide>
        <p15:guide id="4" orient="horz" pos="3119" userDrawn="1">
          <p15:clr>
            <a:srgbClr val="57DBB6"/>
          </p15:clr>
        </p15:guide>
        <p15:guide id="5" pos="113" userDrawn="1">
          <p15:clr>
            <a:srgbClr val="57DBB6"/>
          </p15:clr>
        </p15:guide>
        <p15:guide id="6" pos="510" userDrawn="1">
          <p15:clr>
            <a:srgbClr val="57DBB6"/>
          </p15:clr>
        </p15:guide>
        <p15:guide id="7" pos="580" userDrawn="1">
          <p15:clr>
            <a:srgbClr val="57DBB6"/>
          </p15:clr>
        </p15:guide>
        <p15:guide id="8" pos="977" userDrawn="1">
          <p15:clr>
            <a:srgbClr val="57DBB6"/>
          </p15:clr>
        </p15:guide>
        <p15:guide id="9" pos="1047" userDrawn="1">
          <p15:clr>
            <a:srgbClr val="57DBB6"/>
          </p15:clr>
        </p15:guide>
        <p15:guide id="10" pos="1444" userDrawn="1">
          <p15:clr>
            <a:srgbClr val="57DBB6"/>
          </p15:clr>
        </p15:guide>
        <p15:guide id="11" pos="1514" userDrawn="1">
          <p15:clr>
            <a:srgbClr val="57DBB6"/>
          </p15:clr>
        </p15:guide>
        <p15:guide id="12" pos="1911" userDrawn="1">
          <p15:clr>
            <a:srgbClr val="57DBB6"/>
          </p15:clr>
        </p15:guide>
        <p15:guide id="13" pos="1980" userDrawn="1">
          <p15:clr>
            <a:srgbClr val="57DBB6"/>
          </p15:clr>
        </p15:guide>
        <p15:guide id="14" pos="2378" userDrawn="1">
          <p15:clr>
            <a:srgbClr val="57DBB6"/>
          </p15:clr>
        </p15:guide>
        <p15:guide id="15" pos="2447" userDrawn="1">
          <p15:clr>
            <a:srgbClr val="57DBB6"/>
          </p15:clr>
        </p15:guide>
        <p15:guide id="16" pos="2845" userDrawn="1">
          <p15:clr>
            <a:srgbClr val="57DBB6"/>
          </p15:clr>
        </p15:guide>
        <p15:guide id="17" pos="2914" userDrawn="1">
          <p15:clr>
            <a:srgbClr val="57DBB6"/>
          </p15:clr>
        </p15:guide>
        <p15:guide id="18" pos="3312" userDrawn="1">
          <p15:clr>
            <a:srgbClr val="57DBB6"/>
          </p15:clr>
        </p15:guide>
        <p15:guide id="19" pos="3381" userDrawn="1">
          <p15:clr>
            <a:srgbClr val="57DBB6"/>
          </p15:clr>
        </p15:guide>
        <p15:guide id="20" pos="3779" userDrawn="1">
          <p15:clr>
            <a:srgbClr val="57DBB6"/>
          </p15:clr>
        </p15:guide>
        <p15:guide id="21" pos="3848" userDrawn="1">
          <p15:clr>
            <a:srgbClr val="57DBB6"/>
          </p15:clr>
        </p15:guide>
        <p15:guide id="22" pos="4245" userDrawn="1">
          <p15:clr>
            <a:srgbClr val="57DBB6"/>
          </p15:clr>
        </p15:guide>
        <p15:guide id="23" pos="4315" userDrawn="1">
          <p15:clr>
            <a:srgbClr val="57DBB6"/>
          </p15:clr>
        </p15:guide>
        <p15:guide id="24" pos="4712" userDrawn="1">
          <p15:clr>
            <a:srgbClr val="57DBB6"/>
          </p15:clr>
        </p15:guide>
        <p15:guide id="25" pos="4782" userDrawn="1">
          <p15:clr>
            <a:srgbClr val="57DBB6"/>
          </p15:clr>
        </p15:guide>
        <p15:guide id="26" pos="5179" userDrawn="1">
          <p15:clr>
            <a:srgbClr val="57DBB6"/>
          </p15:clr>
        </p15:guide>
        <p15:guide id="27" pos="5249" userDrawn="1">
          <p15:clr>
            <a:srgbClr val="57DBB6"/>
          </p15:clr>
        </p15:guide>
        <p15:guide id="28" pos="5646" userDrawn="1">
          <p15:clr>
            <a:srgbClr val="57DBB6"/>
          </p15:clr>
        </p15:guide>
        <p15:guide id="29" orient="horz" pos="2993" userDrawn="1">
          <p15:clr>
            <a:srgbClr val="F26B43"/>
          </p15:clr>
        </p15:guide>
        <p15:guide id="30" orient="horz" pos="282" userDrawn="1">
          <p15:clr>
            <a:srgbClr val="57DBB6"/>
          </p15:clr>
        </p15:guide>
        <p15:guide id="31" orient="horz" pos="828" userDrawn="1">
          <p15:clr>
            <a:srgbClr val="57DBB6"/>
          </p15:clr>
        </p15:guide>
        <p15:guide id="32" orient="horz" pos="1128" userDrawn="1">
          <p15:clr>
            <a:srgbClr val="57DBB6"/>
          </p15:clr>
        </p15:guide>
        <p15:guide id="33" orient="horz" pos="2867" userDrawn="1">
          <p15:clr>
            <a:srgbClr val="57DBB6"/>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ext uri="{D42A27DB-BD31-4B8C-83A1-F6EECF244321}">
                <p14:modId xmlns:p14="http://schemas.microsoft.com/office/powerpoint/2010/main" val="2120169105"/>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5" imgW="572" imgH="429" progId="TCLayout.ActiveDocument.1">
                  <p:embed/>
                </p:oleObj>
              </mc:Choice>
              <mc:Fallback>
                <p:oleObj name="think-cell Slide" r:id="rId5" imgW="572" imgH="429" progId="TCLayout.ActiveDocument.1">
                  <p:embed/>
                  <p:pic>
                    <p:nvPicPr>
                      <p:cNvPr id="4" name="Object 3" hidden="1"/>
                      <p:cNvPicPr/>
                      <p:nvPr/>
                    </p:nvPicPr>
                    <p:blipFill>
                      <a:blip r:embed="rId6"/>
                      <a:stretch>
                        <a:fillRect/>
                      </a:stretch>
                    </p:blipFill>
                    <p:spPr>
                      <a:xfrm>
                        <a:off x="1466" y="1192"/>
                        <a:ext cx="1465" cy="1190"/>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DF96F26-507C-4DA7-9928-0E35D26992FF}"/>
              </a:ext>
            </a:extLst>
          </p:cNvPr>
          <p:cNvSpPr/>
          <p:nvPr userDrawn="1">
            <p:custDataLst>
              <p:tags r:id="rId4"/>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a:endParaRPr lang="en-GB" sz="1900" b="1" i="0" baseline="0" dirty="0">
              <a:latin typeface="Arial" panose="020B0604020202020204" pitchFamily="34" charset="0"/>
              <a:ea typeface="Roboto Medium" panose="02000000000000000000" pitchFamily="2" charset="0"/>
              <a:cs typeface="Arial" panose="020B0604020202020204" pitchFamily="34" charset="0"/>
              <a:sym typeface="Arial" panose="020B0604020202020204" pitchFamily="34" charset="0"/>
            </a:endParaRPr>
          </a:p>
        </p:txBody>
      </p:sp>
      <p:sp>
        <p:nvSpPr>
          <p:cNvPr id="3" name="Title Placeholder 1"/>
          <p:cNvSpPr>
            <a:spLocks noGrp="1"/>
          </p:cNvSpPr>
          <p:nvPr>
            <p:ph type="title"/>
          </p:nvPr>
        </p:nvSpPr>
        <p:spPr>
          <a:xfrm>
            <a:off x="152400" y="447675"/>
            <a:ext cx="4343401" cy="437883"/>
          </a:xfrm>
          <a:prstGeom prst="rect">
            <a:avLst/>
          </a:prstGeom>
          <a:noFill/>
          <a:ln>
            <a:noFill/>
          </a:ln>
        </p:spPr>
        <p:txBody>
          <a:bodyPr vert="horz" lIns="0" tIns="38963" rIns="77925" bIns="0" rtlCol="0" anchor="t" anchorCtr="0">
            <a:noAutofit/>
          </a:bodyPr>
          <a:lstStyle/>
          <a:p>
            <a:pPr rtl="0"/>
            <a:r>
              <a:rPr lang="en-GB" dirty="0"/>
              <a:t>Title – Arial, 16pt, #0024FF</a:t>
            </a:r>
          </a:p>
        </p:txBody>
      </p:sp>
      <p:sp>
        <p:nvSpPr>
          <p:cNvPr id="9" name="Slide Number Placeholder 8">
            <a:extLst>
              <a:ext uri="{FF2B5EF4-FFF2-40B4-BE49-F238E27FC236}">
                <a16:creationId xmlns:a16="http://schemas.microsoft.com/office/drawing/2014/main" id="{71D26332-CF67-7C07-988D-7D225CE47C6D}"/>
              </a:ext>
            </a:extLst>
          </p:cNvPr>
          <p:cNvSpPr>
            <a:spLocks noGrp="1"/>
          </p:cNvSpPr>
          <p:nvPr>
            <p:ph type="sldNum" sz="quarter" idx="4"/>
          </p:nvPr>
        </p:nvSpPr>
        <p:spPr>
          <a:xfrm>
            <a:off x="6927850" y="4774536"/>
            <a:ext cx="2057400" cy="197409"/>
          </a:xfrm>
          <a:prstGeom prst="rect">
            <a:avLst/>
          </a:prstGeom>
        </p:spPr>
        <p:txBody>
          <a:bodyPr vert="horz" lIns="0" tIns="0" rIns="0" bIns="0" rtlCol="0" anchor="b"/>
          <a:lstStyle>
            <a:lvl1pPr algn="r">
              <a:defRPr sz="600" b="0" baseline="0">
                <a:solidFill>
                  <a:schemeClr val="tx1"/>
                </a:solidFill>
                <a:latin typeface="Arial" panose="020B0604020202020204" pitchFamily="34" charset="0"/>
                <a:cs typeface="Arial" panose="020B0604020202020204" pitchFamily="34" charset="0"/>
              </a:defRPr>
            </a:lvl1pPr>
          </a:lstStyle>
          <a:p>
            <a:fld id="{CC6EE8D8-BDE1-7940-A77B-94F3F186491E}" type="slidenum">
              <a:rPr lang="en-GB" smtClean="0"/>
              <a:pPr/>
              <a:t>‹#›</a:t>
            </a:fld>
            <a:endParaRPr lang="en-GB" dirty="0"/>
          </a:p>
        </p:txBody>
      </p:sp>
      <p:sp>
        <p:nvSpPr>
          <p:cNvPr id="5" name="Text Placeholder 4">
            <a:extLst>
              <a:ext uri="{FF2B5EF4-FFF2-40B4-BE49-F238E27FC236}">
                <a16:creationId xmlns:a16="http://schemas.microsoft.com/office/drawing/2014/main" id="{F142528D-1F52-818C-CF57-B68BF11E89AD}"/>
              </a:ext>
            </a:extLst>
          </p:cNvPr>
          <p:cNvSpPr>
            <a:spLocks noGrp="1"/>
          </p:cNvSpPr>
          <p:nvPr>
            <p:ph type="body" idx="1"/>
          </p:nvPr>
        </p:nvSpPr>
        <p:spPr>
          <a:xfrm>
            <a:off x="152399" y="1314450"/>
            <a:ext cx="4343401" cy="3236913"/>
          </a:xfrm>
          <a:prstGeom prst="rect">
            <a:avLst/>
          </a:prstGeom>
        </p:spPr>
        <p:txBody>
          <a:bodyPr vert="horz" lIns="0" tIns="0" rIns="0" bIns="0" rtlCol="0">
            <a:normAutofit/>
          </a:bodyPr>
          <a:lstStyle/>
          <a:p>
            <a:pPr lvl="0"/>
            <a:r>
              <a:rPr lang="en-GB" dirty="0"/>
              <a:t>Click to edit Master text styles</a:t>
            </a:r>
          </a:p>
          <a:p>
            <a:pPr lvl="1"/>
            <a:r>
              <a:rPr lang="en-GB" dirty="0"/>
              <a:t>Second level</a:t>
            </a:r>
          </a:p>
        </p:txBody>
      </p:sp>
      <p:sp>
        <p:nvSpPr>
          <p:cNvPr id="6" name="Rectangle 5">
            <a:extLst>
              <a:ext uri="{FF2B5EF4-FFF2-40B4-BE49-F238E27FC236}">
                <a16:creationId xmlns:a16="http://schemas.microsoft.com/office/drawing/2014/main" id="{069C6718-F7F6-8FCD-0C6D-21EEBF083409}"/>
              </a:ext>
            </a:extLst>
          </p:cNvPr>
          <p:cNvSpPr/>
          <p:nvPr userDrawn="1"/>
        </p:nvSpPr>
        <p:spPr>
          <a:xfrm>
            <a:off x="9270458" y="0"/>
            <a:ext cx="180000" cy="180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7" name="Rectangle 6">
            <a:extLst>
              <a:ext uri="{FF2B5EF4-FFF2-40B4-BE49-F238E27FC236}">
                <a16:creationId xmlns:a16="http://schemas.microsoft.com/office/drawing/2014/main" id="{9D4B86FA-AFCD-06A5-3375-F6384A61DABC}"/>
              </a:ext>
            </a:extLst>
          </p:cNvPr>
          <p:cNvSpPr/>
          <p:nvPr userDrawn="1"/>
        </p:nvSpPr>
        <p:spPr>
          <a:xfrm>
            <a:off x="9270458" y="310219"/>
            <a:ext cx="180000" cy="18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D318E722-7AD1-4FCE-6EBF-769CA7F04481}"/>
              </a:ext>
            </a:extLst>
          </p:cNvPr>
          <p:cNvSpPr/>
          <p:nvPr userDrawn="1"/>
        </p:nvSpPr>
        <p:spPr>
          <a:xfrm>
            <a:off x="9270458" y="620438"/>
            <a:ext cx="180000" cy="180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2" name="Rectangle 11">
            <a:extLst>
              <a:ext uri="{FF2B5EF4-FFF2-40B4-BE49-F238E27FC236}">
                <a16:creationId xmlns:a16="http://schemas.microsoft.com/office/drawing/2014/main" id="{374204CD-C948-D4BE-E73D-6793FDD1F814}"/>
              </a:ext>
            </a:extLst>
          </p:cNvPr>
          <p:cNvSpPr/>
          <p:nvPr userDrawn="1"/>
        </p:nvSpPr>
        <p:spPr>
          <a:xfrm>
            <a:off x="9270458" y="1240876"/>
            <a:ext cx="180000" cy="18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3" name="Rectangle 12">
            <a:extLst>
              <a:ext uri="{FF2B5EF4-FFF2-40B4-BE49-F238E27FC236}">
                <a16:creationId xmlns:a16="http://schemas.microsoft.com/office/drawing/2014/main" id="{250122B4-3A83-C3C2-A87A-E2E5FFBFE097}"/>
              </a:ext>
            </a:extLst>
          </p:cNvPr>
          <p:cNvSpPr/>
          <p:nvPr userDrawn="1"/>
        </p:nvSpPr>
        <p:spPr>
          <a:xfrm>
            <a:off x="9270458" y="1551095"/>
            <a:ext cx="180000" cy="18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4" name="Rectangle 13">
            <a:extLst>
              <a:ext uri="{FF2B5EF4-FFF2-40B4-BE49-F238E27FC236}">
                <a16:creationId xmlns:a16="http://schemas.microsoft.com/office/drawing/2014/main" id="{3187E4B4-A4AC-ADAC-79EE-3E5F04BE235E}"/>
              </a:ext>
            </a:extLst>
          </p:cNvPr>
          <p:cNvSpPr/>
          <p:nvPr userDrawn="1"/>
        </p:nvSpPr>
        <p:spPr>
          <a:xfrm>
            <a:off x="9270458" y="1861314"/>
            <a:ext cx="180000" cy="18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5" name="Rectangle 14">
            <a:extLst>
              <a:ext uri="{FF2B5EF4-FFF2-40B4-BE49-F238E27FC236}">
                <a16:creationId xmlns:a16="http://schemas.microsoft.com/office/drawing/2014/main" id="{4C970DC5-0482-EBDB-116E-F901DE378019}"/>
              </a:ext>
            </a:extLst>
          </p:cNvPr>
          <p:cNvSpPr/>
          <p:nvPr userDrawn="1"/>
        </p:nvSpPr>
        <p:spPr>
          <a:xfrm>
            <a:off x="9270458" y="2171533"/>
            <a:ext cx="180000" cy="180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6" name="Rectangle 15">
            <a:extLst>
              <a:ext uri="{FF2B5EF4-FFF2-40B4-BE49-F238E27FC236}">
                <a16:creationId xmlns:a16="http://schemas.microsoft.com/office/drawing/2014/main" id="{B72C2DEF-709E-4625-E278-C2D72B27BCF6}"/>
              </a:ext>
            </a:extLst>
          </p:cNvPr>
          <p:cNvSpPr/>
          <p:nvPr userDrawn="1"/>
        </p:nvSpPr>
        <p:spPr>
          <a:xfrm>
            <a:off x="9270458" y="2481752"/>
            <a:ext cx="180000" cy="180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7" name="Rectangle 16">
            <a:extLst>
              <a:ext uri="{FF2B5EF4-FFF2-40B4-BE49-F238E27FC236}">
                <a16:creationId xmlns:a16="http://schemas.microsoft.com/office/drawing/2014/main" id="{9C1DB055-C590-45DB-6193-B6378E484A81}"/>
              </a:ext>
            </a:extLst>
          </p:cNvPr>
          <p:cNvSpPr/>
          <p:nvPr userDrawn="1"/>
        </p:nvSpPr>
        <p:spPr>
          <a:xfrm>
            <a:off x="9270458" y="2791971"/>
            <a:ext cx="180000" cy="18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8" name="Rectangle 17">
            <a:extLst>
              <a:ext uri="{FF2B5EF4-FFF2-40B4-BE49-F238E27FC236}">
                <a16:creationId xmlns:a16="http://schemas.microsoft.com/office/drawing/2014/main" id="{C9EF77CB-569B-D349-7701-B2B6D202CEDD}"/>
              </a:ext>
            </a:extLst>
          </p:cNvPr>
          <p:cNvSpPr/>
          <p:nvPr userDrawn="1"/>
        </p:nvSpPr>
        <p:spPr>
          <a:xfrm>
            <a:off x="9270458" y="3412409"/>
            <a:ext cx="180000" cy="180000"/>
          </a:xfrm>
          <a:prstGeom prst="rect">
            <a:avLst/>
          </a:prstGeom>
          <a:solidFill>
            <a:srgbClr val="575F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9" name="Rectangle 18">
            <a:extLst>
              <a:ext uri="{FF2B5EF4-FFF2-40B4-BE49-F238E27FC236}">
                <a16:creationId xmlns:a16="http://schemas.microsoft.com/office/drawing/2014/main" id="{C18D85CC-79F0-9018-4F1E-D1CDA6EAFAD8}"/>
              </a:ext>
            </a:extLst>
          </p:cNvPr>
          <p:cNvSpPr/>
          <p:nvPr userDrawn="1"/>
        </p:nvSpPr>
        <p:spPr>
          <a:xfrm>
            <a:off x="9270458" y="3722628"/>
            <a:ext cx="180000" cy="180000"/>
          </a:xfrm>
          <a:prstGeom prst="rect">
            <a:avLst/>
          </a:prstGeom>
          <a:solidFill>
            <a:srgbClr val="FF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0" name="Rectangle 19">
            <a:extLst>
              <a:ext uri="{FF2B5EF4-FFF2-40B4-BE49-F238E27FC236}">
                <a16:creationId xmlns:a16="http://schemas.microsoft.com/office/drawing/2014/main" id="{9462E24E-9E71-BFA3-5EEA-5AE7149955A5}"/>
              </a:ext>
            </a:extLst>
          </p:cNvPr>
          <p:cNvSpPr/>
          <p:nvPr userDrawn="1"/>
        </p:nvSpPr>
        <p:spPr>
          <a:xfrm>
            <a:off x="9270458" y="4032847"/>
            <a:ext cx="180000" cy="180000"/>
          </a:xfrm>
          <a:prstGeom prst="rect">
            <a:avLst/>
          </a:prstGeom>
          <a:solidFill>
            <a:srgbClr val="4E19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1" name="Rectangle 20">
            <a:extLst>
              <a:ext uri="{FF2B5EF4-FFF2-40B4-BE49-F238E27FC236}">
                <a16:creationId xmlns:a16="http://schemas.microsoft.com/office/drawing/2014/main" id="{F1DF92EF-5544-410E-8A1B-98C04B543248}"/>
              </a:ext>
            </a:extLst>
          </p:cNvPr>
          <p:cNvSpPr/>
          <p:nvPr userDrawn="1"/>
        </p:nvSpPr>
        <p:spPr>
          <a:xfrm>
            <a:off x="9270458" y="4343066"/>
            <a:ext cx="180000" cy="180000"/>
          </a:xfrm>
          <a:prstGeom prst="rect">
            <a:avLst/>
          </a:prstGeom>
          <a:solidFill>
            <a:srgbClr val="B39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2" name="Rectangle 21">
            <a:extLst>
              <a:ext uri="{FF2B5EF4-FFF2-40B4-BE49-F238E27FC236}">
                <a16:creationId xmlns:a16="http://schemas.microsoft.com/office/drawing/2014/main" id="{C72421E1-3ED1-179E-EB8B-BF32B3E49FA6}"/>
              </a:ext>
            </a:extLst>
          </p:cNvPr>
          <p:cNvSpPr/>
          <p:nvPr userDrawn="1"/>
        </p:nvSpPr>
        <p:spPr>
          <a:xfrm>
            <a:off x="9270458" y="4653285"/>
            <a:ext cx="180000" cy="180000"/>
          </a:xfrm>
          <a:prstGeom prst="rect">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3" name="Rectangle 22">
            <a:extLst>
              <a:ext uri="{FF2B5EF4-FFF2-40B4-BE49-F238E27FC236}">
                <a16:creationId xmlns:a16="http://schemas.microsoft.com/office/drawing/2014/main" id="{58800F4A-5A0C-5F4D-8046-5DDD51C1ABB3}"/>
              </a:ext>
            </a:extLst>
          </p:cNvPr>
          <p:cNvSpPr/>
          <p:nvPr userDrawn="1"/>
        </p:nvSpPr>
        <p:spPr>
          <a:xfrm>
            <a:off x="9270458" y="4963500"/>
            <a:ext cx="180000" cy="180000"/>
          </a:xfrm>
          <a:prstGeom prst="rect">
            <a:avLst/>
          </a:prstGeom>
          <a:solidFill>
            <a:srgbClr val="96CD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pic>
        <p:nvPicPr>
          <p:cNvPr id="32" name="Graphic 31">
            <a:extLst>
              <a:ext uri="{FF2B5EF4-FFF2-40B4-BE49-F238E27FC236}">
                <a16:creationId xmlns:a16="http://schemas.microsoft.com/office/drawing/2014/main" id="{47E61550-B9C8-461C-FFB8-4E3FF797217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8565" y="4659904"/>
            <a:ext cx="1153080" cy="385608"/>
          </a:xfrm>
          <a:prstGeom prst="rect">
            <a:avLst/>
          </a:prstGeom>
        </p:spPr>
      </p:pic>
    </p:spTree>
    <p:extLst>
      <p:ext uri="{BB962C8B-B14F-4D97-AF65-F5344CB8AC3E}">
        <p14:creationId xmlns:p14="http://schemas.microsoft.com/office/powerpoint/2010/main" val="899976049"/>
      </p:ext>
    </p:extLst>
  </p:cSld>
  <p:clrMap bg1="lt1" tx1="dk1" bg2="lt2" tx2="dk2" accent1="accent1" accent2="accent2" accent3="accent3" accent4="accent4" accent5="accent5" accent6="accent6" hlink="hlink" folHlink="folHlink"/>
  <p:sldLayoutIdLst>
    <p:sldLayoutId id="2147484105" r:id="rId1"/>
  </p:sldLayoutIdLst>
  <p:hf hdr="0" ftr="0" dt="0"/>
  <p:txStyles>
    <p:titleStyle>
      <a:lvl1pPr marL="0" marR="0" indent="0" algn="l" defTabSz="389626" rtl="0" eaLnBrk="1" fontAlgn="auto" latinLnBrk="0" hangingPunct="1">
        <a:lnSpc>
          <a:spcPct val="90000"/>
        </a:lnSpc>
        <a:spcBef>
          <a:spcPct val="0"/>
        </a:spcBef>
        <a:spcAft>
          <a:spcPts val="0"/>
        </a:spcAft>
        <a:buClrTx/>
        <a:buSzTx/>
        <a:buFontTx/>
        <a:buNone/>
        <a:tabLst/>
        <a:defRPr lang="en-GB" sz="1600" b="0" i="0" u="none" strike="noStrike" kern="1200" baseline="0" smtClean="0">
          <a:solidFill>
            <a:srgbClr val="0923FF"/>
          </a:solidFill>
          <a:latin typeface="Arial" panose="020B0604020202020204" pitchFamily="34" charset="0"/>
          <a:ea typeface="Arial" panose="020B0604020202020204" pitchFamily="34" charset="0"/>
          <a:cs typeface="Arial" panose="020B0604020202020204" pitchFamily="34" charset="0"/>
        </a:defRPr>
      </a:lvl1pPr>
    </p:titleStyle>
    <p:bodyStyle>
      <a:lvl1pPr marL="216000" marR="0" indent="-216000" algn="l" defTabSz="389626" rtl="0" eaLnBrk="1" fontAlgn="auto" latinLnBrk="0" hangingPunct="1">
        <a:lnSpc>
          <a:spcPct val="120000"/>
        </a:lnSpc>
        <a:spcBef>
          <a:spcPts val="0"/>
        </a:spcBef>
        <a:spcAft>
          <a:spcPts val="300"/>
        </a:spcAft>
        <a:buClr>
          <a:schemeClr val="tx2"/>
        </a:buClr>
        <a:buSzPct val="110000"/>
        <a:buFont typeface="Arial" panose="020B0604020202020204" pitchFamily="34" charset="0"/>
        <a:buChar char="•"/>
        <a:tabLst/>
        <a:defRPr lang="en-GB" sz="1100" b="0" i="0" u="none" strike="noStrike" kern="1200" baseline="0" smtClean="0">
          <a:solidFill>
            <a:schemeClr val="tx1"/>
          </a:solidFill>
          <a:latin typeface="+mn-lt"/>
          <a:ea typeface="+mn-ea"/>
          <a:cs typeface="Arial" panose="020B0604020202020204" pitchFamily="34" charset="0"/>
        </a:defRPr>
      </a:lvl1pPr>
      <a:lvl2pPr marL="432000" indent="-180000" algn="l" defTabSz="389626" rtl="0" eaLnBrk="1" latinLnBrk="0" hangingPunct="1">
        <a:lnSpc>
          <a:spcPct val="120000"/>
        </a:lnSpc>
        <a:spcBef>
          <a:spcPts val="0"/>
        </a:spcBef>
        <a:spcAft>
          <a:spcPts val="300"/>
        </a:spcAft>
        <a:buFont typeface="Arial" panose="020B0604020202020204" pitchFamily="34" charset="0"/>
        <a:buChar char="̵"/>
        <a:tabLst/>
        <a:defRPr sz="1100" kern="1200">
          <a:solidFill>
            <a:schemeClr val="tx1"/>
          </a:solidFill>
          <a:latin typeface="+mn-lt"/>
          <a:ea typeface="+mn-ea"/>
          <a:cs typeface="+mn-cs"/>
        </a:defRPr>
      </a:lvl2pPr>
      <a:lvl3pPr marL="0" indent="-216000" algn="l" defTabSz="389626" rtl="0" eaLnBrk="1" latinLnBrk="0" hangingPunct="1">
        <a:lnSpc>
          <a:spcPct val="120000"/>
        </a:lnSpc>
        <a:spcBef>
          <a:spcPts val="0"/>
        </a:spcBef>
        <a:spcAft>
          <a:spcPts val="300"/>
        </a:spcAft>
        <a:buClr>
          <a:schemeClr val="tx2"/>
        </a:buClr>
        <a:buFont typeface="Arial" panose="020B0604020202020204" pitchFamily="34" charset="0"/>
        <a:buChar char="•"/>
        <a:defRPr sz="1100" b="0" kern="1200">
          <a:solidFill>
            <a:schemeClr val="tx1"/>
          </a:solidFill>
          <a:latin typeface="+mn-lt"/>
          <a:ea typeface="+mn-ea"/>
          <a:cs typeface="Arial" panose="020B0604020202020204" pitchFamily="34" charset="0"/>
        </a:defRPr>
      </a:lvl3pPr>
      <a:lvl4pPr marL="0" marR="0" indent="0" algn="l" defTabSz="389626" rtl="0" eaLnBrk="1" fontAlgn="auto" latinLnBrk="0" hangingPunct="1">
        <a:lnSpc>
          <a:spcPct val="100000"/>
        </a:lnSpc>
        <a:spcBef>
          <a:spcPts val="0"/>
        </a:spcBef>
        <a:spcAft>
          <a:spcPts val="600"/>
        </a:spcAft>
        <a:buClrTx/>
        <a:buSzTx/>
        <a:buFont typeface="Lucida Grande"/>
        <a:buNone/>
        <a:tabLst/>
        <a:defRPr sz="1100" kern="1200">
          <a:solidFill>
            <a:schemeClr val="tx1"/>
          </a:solidFill>
          <a:latin typeface="+mn-lt"/>
          <a:ea typeface="+mn-ea"/>
          <a:cs typeface="+mn-cs"/>
        </a:defRPr>
      </a:lvl4pPr>
      <a:lvl5pPr marL="216000" indent="-216000" algn="l" defTabSz="389626" rtl="0" eaLnBrk="1" latinLnBrk="0" hangingPunct="1">
        <a:lnSpc>
          <a:spcPct val="120000"/>
        </a:lnSpc>
        <a:spcBef>
          <a:spcPts val="0"/>
        </a:spcBef>
        <a:spcAft>
          <a:spcPts val="300"/>
        </a:spcAft>
        <a:buClr>
          <a:schemeClr val="tx2"/>
        </a:buClr>
        <a:buFont typeface="Arial" panose="020B0604020202020204" pitchFamily="34" charset="0"/>
        <a:buChar char="•"/>
        <a:defRPr lang="en-US" sz="1100" b="0" kern="1200" smtClean="0">
          <a:solidFill>
            <a:schemeClr val="tx1"/>
          </a:solidFill>
          <a:latin typeface="+mn-lt"/>
          <a:ea typeface="+mn-ea"/>
          <a:cs typeface="Arial" panose="020B0604020202020204" pitchFamily="34" charset="0"/>
        </a:defRPr>
      </a:lvl5pPr>
      <a:lvl6pPr marL="763017" indent="-307101" algn="l" defTabSz="389626" rtl="0" eaLnBrk="1" latinLnBrk="0" hangingPunct="1">
        <a:lnSpc>
          <a:spcPct val="100000"/>
        </a:lnSpc>
        <a:spcBef>
          <a:spcPct val="20000"/>
        </a:spcBef>
        <a:buFont typeface="Lucida Grande"/>
        <a:buChar char="»"/>
        <a:defRPr lang="en-US" sz="900" b="1" i="0" kern="1200" smtClean="0">
          <a:solidFill>
            <a:srgbClr val="1292DC"/>
          </a:solidFill>
          <a:latin typeface="Calibri"/>
          <a:ea typeface="+mn-ea"/>
          <a:cs typeface="Calibri"/>
        </a:defRPr>
      </a:lvl6pPr>
      <a:lvl7pPr marL="610143" marR="0" indent="0" algn="l" defTabSz="389626" rtl="0" eaLnBrk="1" fontAlgn="auto" latinLnBrk="0" hangingPunct="1">
        <a:lnSpc>
          <a:spcPct val="100000"/>
        </a:lnSpc>
        <a:spcBef>
          <a:spcPct val="20000"/>
        </a:spcBef>
        <a:spcAft>
          <a:spcPts val="0"/>
        </a:spcAft>
        <a:buClrTx/>
        <a:buSzTx/>
        <a:buFont typeface="Lucida Grande"/>
        <a:buNone/>
        <a:tabLst/>
        <a:defRPr lang="en-US" sz="1000" kern="1200" smtClean="0">
          <a:solidFill>
            <a:srgbClr val="1292DC"/>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89626" rtl="0" eaLnBrk="1" latinLnBrk="0" hangingPunct="1">
        <a:defRPr sz="1500" kern="1200">
          <a:solidFill>
            <a:schemeClr val="tx1"/>
          </a:solidFill>
          <a:latin typeface="+mn-lt"/>
          <a:ea typeface="+mn-ea"/>
          <a:cs typeface="+mn-cs"/>
        </a:defRPr>
      </a:lvl1pPr>
      <a:lvl2pPr marL="389626" algn="l" defTabSz="389626" rtl="0" eaLnBrk="1" latinLnBrk="0" hangingPunct="1">
        <a:defRPr sz="1500" kern="1200">
          <a:solidFill>
            <a:schemeClr val="tx1"/>
          </a:solidFill>
          <a:latin typeface="+mn-lt"/>
          <a:ea typeface="+mn-ea"/>
          <a:cs typeface="+mn-cs"/>
        </a:defRPr>
      </a:lvl2pPr>
      <a:lvl3pPr marL="779252" algn="l" defTabSz="389626" rtl="0" eaLnBrk="1" latinLnBrk="0" hangingPunct="1">
        <a:defRPr sz="1500" kern="1200">
          <a:solidFill>
            <a:schemeClr val="tx1"/>
          </a:solidFill>
          <a:latin typeface="+mn-lt"/>
          <a:ea typeface="+mn-ea"/>
          <a:cs typeface="+mn-cs"/>
        </a:defRPr>
      </a:lvl3pPr>
      <a:lvl4pPr marL="1168878" algn="l" defTabSz="389626" rtl="0" eaLnBrk="1" latinLnBrk="0" hangingPunct="1">
        <a:defRPr sz="1500" kern="1200">
          <a:solidFill>
            <a:schemeClr val="tx1"/>
          </a:solidFill>
          <a:latin typeface="+mn-lt"/>
          <a:ea typeface="+mn-ea"/>
          <a:cs typeface="+mn-cs"/>
        </a:defRPr>
      </a:lvl4pPr>
      <a:lvl5pPr marL="1558503" algn="l" defTabSz="389626" rtl="0" eaLnBrk="1" latinLnBrk="0" hangingPunct="1">
        <a:defRPr sz="1500" kern="1200">
          <a:solidFill>
            <a:schemeClr val="tx1"/>
          </a:solidFill>
          <a:latin typeface="+mn-lt"/>
          <a:ea typeface="+mn-ea"/>
          <a:cs typeface="+mn-cs"/>
        </a:defRPr>
      </a:lvl5pPr>
      <a:lvl6pPr marL="1948129" algn="l" defTabSz="389626" rtl="0" eaLnBrk="1" latinLnBrk="0" hangingPunct="1">
        <a:defRPr sz="1500" kern="1200">
          <a:solidFill>
            <a:schemeClr val="tx1"/>
          </a:solidFill>
          <a:latin typeface="+mn-lt"/>
          <a:ea typeface="+mn-ea"/>
          <a:cs typeface="+mn-cs"/>
        </a:defRPr>
      </a:lvl6pPr>
      <a:lvl7pPr marL="2337755" algn="l" defTabSz="389626" rtl="0" eaLnBrk="1" latinLnBrk="0" hangingPunct="1">
        <a:defRPr sz="1500" kern="1200">
          <a:solidFill>
            <a:schemeClr val="tx1"/>
          </a:solidFill>
          <a:latin typeface="+mn-lt"/>
          <a:ea typeface="+mn-ea"/>
          <a:cs typeface="+mn-cs"/>
        </a:defRPr>
      </a:lvl7pPr>
      <a:lvl8pPr marL="2727381" algn="l" defTabSz="389626" rtl="0" eaLnBrk="1" latinLnBrk="0" hangingPunct="1">
        <a:defRPr sz="1500" kern="1200">
          <a:solidFill>
            <a:schemeClr val="tx1"/>
          </a:solidFill>
          <a:latin typeface="+mn-lt"/>
          <a:ea typeface="+mn-ea"/>
          <a:cs typeface="+mn-cs"/>
        </a:defRPr>
      </a:lvl8pPr>
      <a:lvl9pPr marL="3117007" algn="l" defTabSz="389626" rtl="0" eaLnBrk="1" latinLnBrk="0" hangingPunct="1">
        <a:defRPr sz="15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03" userDrawn="1">
          <p15:clr>
            <a:srgbClr val="57DBB6"/>
          </p15:clr>
        </p15:guide>
        <p15:guide id="4" orient="horz" pos="3119" userDrawn="1">
          <p15:clr>
            <a:srgbClr val="57DBB6"/>
          </p15:clr>
        </p15:guide>
        <p15:guide id="5" pos="96" userDrawn="1">
          <p15:clr>
            <a:srgbClr val="57DBB6"/>
          </p15:clr>
        </p15:guide>
        <p15:guide id="16" pos="2832" userDrawn="1">
          <p15:clr>
            <a:srgbClr val="57DBB6"/>
          </p15:clr>
        </p15:guide>
        <p15:guide id="17" pos="2928" userDrawn="1">
          <p15:clr>
            <a:srgbClr val="57DBB6"/>
          </p15:clr>
        </p15:guide>
        <p15:guide id="28" pos="5664" userDrawn="1">
          <p15:clr>
            <a:srgbClr val="57DBB6"/>
          </p15:clr>
        </p15:guide>
        <p15:guide id="30" orient="horz" pos="276" userDrawn="1">
          <p15:clr>
            <a:srgbClr val="57DBB6"/>
          </p15:clr>
        </p15:guide>
        <p15:guide id="31" orient="horz" pos="828" userDrawn="1">
          <p15:clr>
            <a:srgbClr val="57DBB6"/>
          </p15:clr>
        </p15:guide>
        <p15:guide id="32" orient="horz" pos="1128" userDrawn="1">
          <p15:clr>
            <a:srgbClr val="57DBB6"/>
          </p15:clr>
        </p15:guide>
        <p15:guide id="33" orient="horz" pos="2868" userDrawn="1">
          <p15:clr>
            <a:srgbClr val="57DBB6"/>
          </p15:clr>
        </p15:guide>
        <p15:guide id="34" pos="2880" userDrawn="1">
          <p15:clr>
            <a:srgbClr val="57DBB6"/>
          </p15:clr>
        </p15:guide>
        <p15:guide id="35" orient="horz" pos="2988" userDrawn="1">
          <p15:clr>
            <a:srgbClr val="57DBB6"/>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2"/>
            </p:custDataLst>
            <p:extLst>
              <p:ext uri="{D42A27DB-BD31-4B8C-83A1-F6EECF244321}">
                <p14:modId xmlns:p14="http://schemas.microsoft.com/office/powerpoint/2010/main" val="1361302203"/>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24" imgW="572" imgH="429" progId="TCLayout.ActiveDocument.1">
                  <p:embed/>
                </p:oleObj>
              </mc:Choice>
              <mc:Fallback>
                <p:oleObj name="think-cell Slide" r:id="rId24" imgW="572" imgH="429" progId="TCLayout.ActiveDocument.1">
                  <p:embed/>
                  <p:pic>
                    <p:nvPicPr>
                      <p:cNvPr id="4" name="Object 3" hidden="1"/>
                      <p:cNvPicPr/>
                      <p:nvPr/>
                    </p:nvPicPr>
                    <p:blipFill>
                      <a:blip r:embed="rId25"/>
                      <a:stretch>
                        <a:fillRect/>
                      </a:stretch>
                    </p:blipFill>
                    <p:spPr>
                      <a:xfrm>
                        <a:off x="1466" y="1192"/>
                        <a:ext cx="1465" cy="1190"/>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DF96F26-507C-4DA7-9928-0E35D26992FF}"/>
              </a:ext>
            </a:extLst>
          </p:cNvPr>
          <p:cNvSpPr/>
          <p:nvPr userDrawn="1">
            <p:custDataLst>
              <p:tags r:id="rId23"/>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a:endParaRPr lang="en-GB" sz="1900" b="1" i="0" baseline="0" dirty="0">
              <a:latin typeface="Arial" panose="020B0604020202020204" pitchFamily="34" charset="0"/>
              <a:ea typeface="Roboto Medium" panose="02000000000000000000" pitchFamily="2" charset="0"/>
              <a:cs typeface="Arial" panose="020B0604020202020204" pitchFamily="34" charset="0"/>
              <a:sym typeface="Arial" panose="020B0604020202020204" pitchFamily="34" charset="0"/>
            </a:endParaRPr>
          </a:p>
        </p:txBody>
      </p:sp>
      <p:sp>
        <p:nvSpPr>
          <p:cNvPr id="3" name="Title Placeholder 1"/>
          <p:cNvSpPr>
            <a:spLocks noGrp="1"/>
          </p:cNvSpPr>
          <p:nvPr>
            <p:ph type="title"/>
          </p:nvPr>
        </p:nvSpPr>
        <p:spPr>
          <a:xfrm>
            <a:off x="152400" y="447675"/>
            <a:ext cx="4337050" cy="437883"/>
          </a:xfrm>
          <a:prstGeom prst="rect">
            <a:avLst/>
          </a:prstGeom>
          <a:noFill/>
          <a:ln>
            <a:noFill/>
          </a:ln>
        </p:spPr>
        <p:txBody>
          <a:bodyPr vert="horz" lIns="0" tIns="38963" rIns="77925" bIns="0" rtlCol="0" anchor="t" anchorCtr="0">
            <a:noAutofit/>
          </a:bodyPr>
          <a:lstStyle/>
          <a:p>
            <a:pPr rtl="0"/>
            <a:r>
              <a:rPr lang="en-GB" dirty="0"/>
              <a:t>Title – Arial, 16pt, #0024FF</a:t>
            </a:r>
          </a:p>
        </p:txBody>
      </p:sp>
      <p:sp>
        <p:nvSpPr>
          <p:cNvPr id="9" name="Slide Number Placeholder 8">
            <a:extLst>
              <a:ext uri="{FF2B5EF4-FFF2-40B4-BE49-F238E27FC236}">
                <a16:creationId xmlns:a16="http://schemas.microsoft.com/office/drawing/2014/main" id="{71D26332-CF67-7C07-988D-7D225CE47C6D}"/>
              </a:ext>
            </a:extLst>
          </p:cNvPr>
          <p:cNvSpPr>
            <a:spLocks noGrp="1"/>
          </p:cNvSpPr>
          <p:nvPr>
            <p:ph type="sldNum" sz="quarter" idx="4"/>
          </p:nvPr>
        </p:nvSpPr>
        <p:spPr>
          <a:xfrm>
            <a:off x="6927850" y="4774536"/>
            <a:ext cx="2057400" cy="197409"/>
          </a:xfrm>
          <a:prstGeom prst="rect">
            <a:avLst/>
          </a:prstGeom>
        </p:spPr>
        <p:txBody>
          <a:bodyPr vert="horz" lIns="0" tIns="0" rIns="0" bIns="0" rtlCol="0" anchor="b"/>
          <a:lstStyle>
            <a:lvl1pPr algn="r">
              <a:defRPr sz="600" b="0" baseline="0">
                <a:solidFill>
                  <a:schemeClr val="tx1"/>
                </a:solidFill>
                <a:latin typeface="Arial" panose="020B0604020202020204" pitchFamily="34" charset="0"/>
                <a:cs typeface="Arial" panose="020B0604020202020204" pitchFamily="34" charset="0"/>
              </a:defRPr>
            </a:lvl1pPr>
          </a:lstStyle>
          <a:p>
            <a:fld id="{CC6EE8D8-BDE1-7940-A77B-94F3F186491E}" type="slidenum">
              <a:rPr lang="en-GB" smtClean="0"/>
              <a:pPr/>
              <a:t>‹#›</a:t>
            </a:fld>
            <a:endParaRPr lang="en-GB" dirty="0"/>
          </a:p>
        </p:txBody>
      </p:sp>
      <p:sp>
        <p:nvSpPr>
          <p:cNvPr id="5" name="Text Placeholder 4">
            <a:extLst>
              <a:ext uri="{FF2B5EF4-FFF2-40B4-BE49-F238E27FC236}">
                <a16:creationId xmlns:a16="http://schemas.microsoft.com/office/drawing/2014/main" id="{F142528D-1F52-818C-CF57-B68BF11E89AD}"/>
              </a:ext>
            </a:extLst>
          </p:cNvPr>
          <p:cNvSpPr>
            <a:spLocks noGrp="1"/>
          </p:cNvSpPr>
          <p:nvPr>
            <p:ph type="body" idx="1"/>
          </p:nvPr>
        </p:nvSpPr>
        <p:spPr>
          <a:xfrm>
            <a:off x="152400" y="1314450"/>
            <a:ext cx="4337050" cy="323691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p:txBody>
      </p:sp>
      <p:sp>
        <p:nvSpPr>
          <p:cNvPr id="6" name="Rectangle 5">
            <a:extLst>
              <a:ext uri="{FF2B5EF4-FFF2-40B4-BE49-F238E27FC236}">
                <a16:creationId xmlns:a16="http://schemas.microsoft.com/office/drawing/2014/main" id="{833665F9-FF19-E629-8730-9FCE9A6E775B}"/>
              </a:ext>
            </a:extLst>
          </p:cNvPr>
          <p:cNvSpPr/>
          <p:nvPr userDrawn="1"/>
        </p:nvSpPr>
        <p:spPr>
          <a:xfrm>
            <a:off x="9270458" y="0"/>
            <a:ext cx="180000" cy="180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7" name="Rectangle 6">
            <a:extLst>
              <a:ext uri="{FF2B5EF4-FFF2-40B4-BE49-F238E27FC236}">
                <a16:creationId xmlns:a16="http://schemas.microsoft.com/office/drawing/2014/main" id="{2E608EDE-3F00-C545-2B31-5C6A2739E490}"/>
              </a:ext>
            </a:extLst>
          </p:cNvPr>
          <p:cNvSpPr/>
          <p:nvPr userDrawn="1"/>
        </p:nvSpPr>
        <p:spPr>
          <a:xfrm>
            <a:off x="9270458" y="310219"/>
            <a:ext cx="180000" cy="18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79D26074-7D94-10C0-E022-3EE1DBF70AA7}"/>
              </a:ext>
            </a:extLst>
          </p:cNvPr>
          <p:cNvSpPr/>
          <p:nvPr userDrawn="1"/>
        </p:nvSpPr>
        <p:spPr>
          <a:xfrm>
            <a:off x="9270458" y="620438"/>
            <a:ext cx="180000" cy="180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2" name="Rectangle 11">
            <a:extLst>
              <a:ext uri="{FF2B5EF4-FFF2-40B4-BE49-F238E27FC236}">
                <a16:creationId xmlns:a16="http://schemas.microsoft.com/office/drawing/2014/main" id="{BF84023E-31F8-251B-A13D-AF601FDCBA13}"/>
              </a:ext>
            </a:extLst>
          </p:cNvPr>
          <p:cNvSpPr/>
          <p:nvPr userDrawn="1"/>
        </p:nvSpPr>
        <p:spPr>
          <a:xfrm>
            <a:off x="9270458" y="1240876"/>
            <a:ext cx="180000" cy="18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3" name="Rectangle 12">
            <a:extLst>
              <a:ext uri="{FF2B5EF4-FFF2-40B4-BE49-F238E27FC236}">
                <a16:creationId xmlns:a16="http://schemas.microsoft.com/office/drawing/2014/main" id="{00E0D632-137A-F4F7-F904-1A70FED0092E}"/>
              </a:ext>
            </a:extLst>
          </p:cNvPr>
          <p:cNvSpPr/>
          <p:nvPr userDrawn="1"/>
        </p:nvSpPr>
        <p:spPr>
          <a:xfrm>
            <a:off x="9270458" y="1551095"/>
            <a:ext cx="180000" cy="18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4" name="Rectangle 13">
            <a:extLst>
              <a:ext uri="{FF2B5EF4-FFF2-40B4-BE49-F238E27FC236}">
                <a16:creationId xmlns:a16="http://schemas.microsoft.com/office/drawing/2014/main" id="{76C3B889-65D8-2A83-866A-D156383DFA53}"/>
              </a:ext>
            </a:extLst>
          </p:cNvPr>
          <p:cNvSpPr/>
          <p:nvPr userDrawn="1"/>
        </p:nvSpPr>
        <p:spPr>
          <a:xfrm>
            <a:off x="9270458" y="1861314"/>
            <a:ext cx="180000" cy="18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5" name="Rectangle 14">
            <a:extLst>
              <a:ext uri="{FF2B5EF4-FFF2-40B4-BE49-F238E27FC236}">
                <a16:creationId xmlns:a16="http://schemas.microsoft.com/office/drawing/2014/main" id="{B5710308-B382-256C-D96E-56AE3E5BDAA6}"/>
              </a:ext>
            </a:extLst>
          </p:cNvPr>
          <p:cNvSpPr/>
          <p:nvPr userDrawn="1"/>
        </p:nvSpPr>
        <p:spPr>
          <a:xfrm>
            <a:off x="9270458" y="2171533"/>
            <a:ext cx="180000" cy="180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6" name="Rectangle 15">
            <a:extLst>
              <a:ext uri="{FF2B5EF4-FFF2-40B4-BE49-F238E27FC236}">
                <a16:creationId xmlns:a16="http://schemas.microsoft.com/office/drawing/2014/main" id="{5536FA30-2C85-202C-D901-5E3CB5CB2BC6}"/>
              </a:ext>
            </a:extLst>
          </p:cNvPr>
          <p:cNvSpPr/>
          <p:nvPr userDrawn="1"/>
        </p:nvSpPr>
        <p:spPr>
          <a:xfrm>
            <a:off x="9270458" y="2481752"/>
            <a:ext cx="180000" cy="180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7" name="Rectangle 16">
            <a:extLst>
              <a:ext uri="{FF2B5EF4-FFF2-40B4-BE49-F238E27FC236}">
                <a16:creationId xmlns:a16="http://schemas.microsoft.com/office/drawing/2014/main" id="{B22FEF4C-3940-4731-07E0-94735C693393}"/>
              </a:ext>
            </a:extLst>
          </p:cNvPr>
          <p:cNvSpPr/>
          <p:nvPr userDrawn="1"/>
        </p:nvSpPr>
        <p:spPr>
          <a:xfrm>
            <a:off x="9270458" y="2791971"/>
            <a:ext cx="180000" cy="18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8" name="Rectangle 17">
            <a:extLst>
              <a:ext uri="{FF2B5EF4-FFF2-40B4-BE49-F238E27FC236}">
                <a16:creationId xmlns:a16="http://schemas.microsoft.com/office/drawing/2014/main" id="{3CB4E8D4-C5D0-5AB9-E11D-D4E64EB240D2}"/>
              </a:ext>
            </a:extLst>
          </p:cNvPr>
          <p:cNvSpPr/>
          <p:nvPr userDrawn="1"/>
        </p:nvSpPr>
        <p:spPr>
          <a:xfrm>
            <a:off x="9270458" y="3412409"/>
            <a:ext cx="180000" cy="180000"/>
          </a:xfrm>
          <a:prstGeom prst="rect">
            <a:avLst/>
          </a:prstGeom>
          <a:solidFill>
            <a:srgbClr val="575F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9" name="Rectangle 18">
            <a:extLst>
              <a:ext uri="{FF2B5EF4-FFF2-40B4-BE49-F238E27FC236}">
                <a16:creationId xmlns:a16="http://schemas.microsoft.com/office/drawing/2014/main" id="{89CA7702-85C6-BF66-2C06-9ADD7ACE11D4}"/>
              </a:ext>
            </a:extLst>
          </p:cNvPr>
          <p:cNvSpPr/>
          <p:nvPr userDrawn="1"/>
        </p:nvSpPr>
        <p:spPr>
          <a:xfrm>
            <a:off x="9270458" y="3722628"/>
            <a:ext cx="180000" cy="180000"/>
          </a:xfrm>
          <a:prstGeom prst="rect">
            <a:avLst/>
          </a:prstGeom>
          <a:solidFill>
            <a:srgbClr val="FF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0" name="Rectangle 19">
            <a:extLst>
              <a:ext uri="{FF2B5EF4-FFF2-40B4-BE49-F238E27FC236}">
                <a16:creationId xmlns:a16="http://schemas.microsoft.com/office/drawing/2014/main" id="{44A92F26-8777-F8C2-AAFE-603DFA299EDE}"/>
              </a:ext>
            </a:extLst>
          </p:cNvPr>
          <p:cNvSpPr/>
          <p:nvPr userDrawn="1"/>
        </p:nvSpPr>
        <p:spPr>
          <a:xfrm>
            <a:off x="9270458" y="4032847"/>
            <a:ext cx="180000" cy="180000"/>
          </a:xfrm>
          <a:prstGeom prst="rect">
            <a:avLst/>
          </a:prstGeom>
          <a:solidFill>
            <a:srgbClr val="4E19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1" name="Rectangle 20">
            <a:extLst>
              <a:ext uri="{FF2B5EF4-FFF2-40B4-BE49-F238E27FC236}">
                <a16:creationId xmlns:a16="http://schemas.microsoft.com/office/drawing/2014/main" id="{FA908498-319E-586D-C542-DA6F7A30BC5E}"/>
              </a:ext>
            </a:extLst>
          </p:cNvPr>
          <p:cNvSpPr/>
          <p:nvPr userDrawn="1"/>
        </p:nvSpPr>
        <p:spPr>
          <a:xfrm>
            <a:off x="9270458" y="4343066"/>
            <a:ext cx="180000" cy="180000"/>
          </a:xfrm>
          <a:prstGeom prst="rect">
            <a:avLst/>
          </a:prstGeom>
          <a:solidFill>
            <a:srgbClr val="B39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2" name="Rectangle 21">
            <a:extLst>
              <a:ext uri="{FF2B5EF4-FFF2-40B4-BE49-F238E27FC236}">
                <a16:creationId xmlns:a16="http://schemas.microsoft.com/office/drawing/2014/main" id="{2B4BA0E4-8F70-C258-06EE-AC4835835608}"/>
              </a:ext>
            </a:extLst>
          </p:cNvPr>
          <p:cNvSpPr/>
          <p:nvPr userDrawn="1"/>
        </p:nvSpPr>
        <p:spPr>
          <a:xfrm>
            <a:off x="9270458" y="4653285"/>
            <a:ext cx="180000" cy="180000"/>
          </a:xfrm>
          <a:prstGeom prst="rect">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3" name="Rectangle 22">
            <a:extLst>
              <a:ext uri="{FF2B5EF4-FFF2-40B4-BE49-F238E27FC236}">
                <a16:creationId xmlns:a16="http://schemas.microsoft.com/office/drawing/2014/main" id="{3571C58D-1985-8840-34A4-1F5A11F04E9C}"/>
              </a:ext>
            </a:extLst>
          </p:cNvPr>
          <p:cNvSpPr/>
          <p:nvPr userDrawn="1"/>
        </p:nvSpPr>
        <p:spPr>
          <a:xfrm>
            <a:off x="9270458" y="4963500"/>
            <a:ext cx="180000" cy="180000"/>
          </a:xfrm>
          <a:prstGeom prst="rect">
            <a:avLst/>
          </a:prstGeom>
          <a:solidFill>
            <a:srgbClr val="96CD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pic>
        <p:nvPicPr>
          <p:cNvPr id="8" name="Graphic 7">
            <a:extLst>
              <a:ext uri="{FF2B5EF4-FFF2-40B4-BE49-F238E27FC236}">
                <a16:creationId xmlns:a16="http://schemas.microsoft.com/office/drawing/2014/main" id="{497FB5F7-AF9C-5000-9858-9B1EDF3D04D7}"/>
              </a:ext>
            </a:extLst>
          </p:cNvPr>
          <p:cNvPicPr>
            <a:picLocks noChangeAspect="1"/>
          </p:cNvPicPr>
          <p:nvPr userDrawn="1"/>
        </p:nvPicPr>
        <p:blipFill>
          <a:blip r:embed="rId26">
            <a:extLst>
              <a:ext uri="{96DAC541-7B7A-43D3-8B79-37D633B846F1}">
                <asvg:svgBlip xmlns:asvg="http://schemas.microsoft.com/office/drawing/2016/SVG/main" r:embed="rId27"/>
              </a:ext>
            </a:extLst>
          </a:blip>
          <a:stretch>
            <a:fillRect/>
          </a:stretch>
        </p:blipFill>
        <p:spPr>
          <a:xfrm>
            <a:off x="48565" y="4659904"/>
            <a:ext cx="1153080" cy="385608"/>
          </a:xfrm>
          <a:prstGeom prst="rect">
            <a:avLst/>
          </a:prstGeom>
        </p:spPr>
      </p:pic>
    </p:spTree>
    <p:extLst>
      <p:ext uri="{BB962C8B-B14F-4D97-AF65-F5344CB8AC3E}">
        <p14:creationId xmlns:p14="http://schemas.microsoft.com/office/powerpoint/2010/main" val="2079894143"/>
      </p:ext>
    </p:extLst>
  </p:cSld>
  <p:clrMap bg1="lt1" tx1="dk1" bg2="lt2" tx2="dk2" accent1="accent1" accent2="accent2" accent3="accent3" accent4="accent4" accent5="accent5" accent6="accent6" hlink="hlink" folHlink="folHlink"/>
  <p:sldLayoutIdLst>
    <p:sldLayoutId id="2147484366" r:id="rId1"/>
    <p:sldLayoutId id="2147484169" r:id="rId2"/>
    <p:sldLayoutId id="2147484367" r:id="rId3"/>
    <p:sldLayoutId id="2147484172" r:id="rId4"/>
    <p:sldLayoutId id="2147484173" r:id="rId5"/>
    <p:sldLayoutId id="2147484174" r:id="rId6"/>
    <p:sldLayoutId id="2147484175" r:id="rId7"/>
    <p:sldLayoutId id="2147484176" r:id="rId8"/>
    <p:sldLayoutId id="2147484177" r:id="rId9"/>
    <p:sldLayoutId id="2147484178" r:id="rId10"/>
    <p:sldLayoutId id="2147484384" r:id="rId11"/>
    <p:sldLayoutId id="2147484179" r:id="rId12"/>
    <p:sldLayoutId id="2147484381" r:id="rId13"/>
    <p:sldLayoutId id="2147484180" r:id="rId14"/>
    <p:sldLayoutId id="2147484181" r:id="rId15"/>
    <p:sldLayoutId id="2147484182" r:id="rId16"/>
    <p:sldLayoutId id="2147484183" r:id="rId17"/>
    <p:sldLayoutId id="2147484184" r:id="rId18"/>
    <p:sldLayoutId id="2147484185" r:id="rId19"/>
    <p:sldLayoutId id="2147484186" r:id="rId20"/>
  </p:sldLayoutIdLst>
  <p:hf hdr="0" ftr="0" dt="0"/>
  <p:txStyles>
    <p:titleStyle>
      <a:lvl1pPr marL="0" marR="0" indent="0" algn="l" defTabSz="389626" rtl="0" eaLnBrk="1" fontAlgn="auto" latinLnBrk="0" hangingPunct="1">
        <a:lnSpc>
          <a:spcPct val="90000"/>
        </a:lnSpc>
        <a:spcBef>
          <a:spcPct val="0"/>
        </a:spcBef>
        <a:spcAft>
          <a:spcPts val="0"/>
        </a:spcAft>
        <a:buClrTx/>
        <a:buSzTx/>
        <a:buFontTx/>
        <a:buNone/>
        <a:tabLst/>
        <a:defRPr lang="en-GB" sz="1600" b="0" i="0" u="none" strike="noStrike" kern="1200" baseline="0" smtClean="0">
          <a:solidFill>
            <a:srgbClr val="0923FF"/>
          </a:solidFill>
          <a:latin typeface="Arial" panose="020B0604020202020204" pitchFamily="34" charset="0"/>
          <a:ea typeface="Arial" panose="020B0604020202020204" pitchFamily="34" charset="0"/>
          <a:cs typeface="Arial" panose="020B0604020202020204" pitchFamily="34" charset="0"/>
        </a:defRPr>
      </a:lvl1pPr>
    </p:titleStyle>
    <p:bodyStyle>
      <a:lvl1pPr marL="216000" marR="0" indent="-216000" algn="l" defTabSz="389626" rtl="0" eaLnBrk="1" fontAlgn="auto" latinLnBrk="0" hangingPunct="1">
        <a:lnSpc>
          <a:spcPct val="120000"/>
        </a:lnSpc>
        <a:spcBef>
          <a:spcPts val="0"/>
        </a:spcBef>
        <a:spcAft>
          <a:spcPts val="300"/>
        </a:spcAft>
        <a:buClr>
          <a:schemeClr val="tx2"/>
        </a:buClr>
        <a:buSzPct val="110000"/>
        <a:buFont typeface="Arial" panose="020B0604020202020204" pitchFamily="34" charset="0"/>
        <a:buChar char="•"/>
        <a:tabLst/>
        <a:defRPr lang="en-GB" sz="1100" b="0" i="0" u="none" strike="noStrike" kern="1200" baseline="0" smtClean="0">
          <a:solidFill>
            <a:schemeClr val="tx1"/>
          </a:solidFill>
          <a:latin typeface="+mn-lt"/>
          <a:ea typeface="+mn-ea"/>
          <a:cs typeface="Arial" panose="020B0604020202020204" pitchFamily="34" charset="0"/>
        </a:defRPr>
      </a:lvl1pPr>
      <a:lvl2pPr marL="432000" indent="-180000" algn="l" defTabSz="389626" rtl="0" eaLnBrk="1" latinLnBrk="0" hangingPunct="1">
        <a:lnSpc>
          <a:spcPct val="120000"/>
        </a:lnSpc>
        <a:spcBef>
          <a:spcPts val="0"/>
        </a:spcBef>
        <a:spcAft>
          <a:spcPts val="300"/>
        </a:spcAft>
        <a:buFont typeface="Arial" panose="020B0604020202020204" pitchFamily="34" charset="0"/>
        <a:buChar char="̵"/>
        <a:tabLst/>
        <a:defRPr sz="1100" kern="1200">
          <a:solidFill>
            <a:schemeClr val="tx1"/>
          </a:solidFill>
          <a:latin typeface="+mn-lt"/>
          <a:ea typeface="+mn-ea"/>
          <a:cs typeface="+mn-cs"/>
        </a:defRPr>
      </a:lvl2pPr>
      <a:lvl3pPr marL="0" indent="-216000" algn="l" defTabSz="389626" rtl="0" eaLnBrk="1" latinLnBrk="0" hangingPunct="1">
        <a:lnSpc>
          <a:spcPct val="120000"/>
        </a:lnSpc>
        <a:spcBef>
          <a:spcPts val="0"/>
        </a:spcBef>
        <a:spcAft>
          <a:spcPts val="300"/>
        </a:spcAft>
        <a:buClr>
          <a:schemeClr val="tx2"/>
        </a:buClr>
        <a:buFont typeface="Arial" panose="020B0604020202020204" pitchFamily="34" charset="0"/>
        <a:buChar char="•"/>
        <a:defRPr sz="1100" b="0" kern="1200">
          <a:solidFill>
            <a:schemeClr val="tx1"/>
          </a:solidFill>
          <a:latin typeface="+mn-lt"/>
          <a:ea typeface="+mn-ea"/>
          <a:cs typeface="Arial" panose="020B0604020202020204" pitchFamily="34" charset="0"/>
        </a:defRPr>
      </a:lvl3pPr>
      <a:lvl4pPr marL="0" marR="0" indent="0" algn="l" defTabSz="389626" rtl="0" eaLnBrk="1" fontAlgn="auto" latinLnBrk="0" hangingPunct="1">
        <a:lnSpc>
          <a:spcPct val="100000"/>
        </a:lnSpc>
        <a:spcBef>
          <a:spcPts val="0"/>
        </a:spcBef>
        <a:spcAft>
          <a:spcPts val="600"/>
        </a:spcAft>
        <a:buClrTx/>
        <a:buSzTx/>
        <a:buFont typeface="Lucida Grande"/>
        <a:buNone/>
        <a:tabLst/>
        <a:defRPr sz="1100" kern="1200">
          <a:solidFill>
            <a:schemeClr val="tx1"/>
          </a:solidFill>
          <a:latin typeface="+mn-lt"/>
          <a:ea typeface="+mn-ea"/>
          <a:cs typeface="+mn-cs"/>
        </a:defRPr>
      </a:lvl4pPr>
      <a:lvl5pPr marL="216000" indent="-216000" algn="l" defTabSz="389626" rtl="0" eaLnBrk="1" latinLnBrk="0" hangingPunct="1">
        <a:lnSpc>
          <a:spcPct val="120000"/>
        </a:lnSpc>
        <a:spcBef>
          <a:spcPts val="0"/>
        </a:spcBef>
        <a:spcAft>
          <a:spcPts val="300"/>
        </a:spcAft>
        <a:buClr>
          <a:schemeClr val="tx2"/>
        </a:buClr>
        <a:buFont typeface="Arial" panose="020B0604020202020204" pitchFamily="34" charset="0"/>
        <a:buChar char="•"/>
        <a:defRPr lang="en-US" sz="1100" b="0" kern="1200" smtClean="0">
          <a:solidFill>
            <a:schemeClr val="tx1"/>
          </a:solidFill>
          <a:latin typeface="+mn-lt"/>
          <a:ea typeface="+mn-ea"/>
          <a:cs typeface="Arial" panose="020B0604020202020204" pitchFamily="34" charset="0"/>
        </a:defRPr>
      </a:lvl5pPr>
      <a:lvl6pPr marL="763017" indent="-307101" algn="l" defTabSz="389626" rtl="0" eaLnBrk="1" latinLnBrk="0" hangingPunct="1">
        <a:lnSpc>
          <a:spcPct val="100000"/>
        </a:lnSpc>
        <a:spcBef>
          <a:spcPct val="20000"/>
        </a:spcBef>
        <a:buFont typeface="Lucida Grande"/>
        <a:buChar char="»"/>
        <a:defRPr lang="en-US" sz="900" b="1" i="0" kern="1200" smtClean="0">
          <a:solidFill>
            <a:srgbClr val="1292DC"/>
          </a:solidFill>
          <a:latin typeface="Calibri"/>
          <a:ea typeface="+mn-ea"/>
          <a:cs typeface="Calibri"/>
        </a:defRPr>
      </a:lvl6pPr>
      <a:lvl7pPr marL="610143" marR="0" indent="0" algn="l" defTabSz="389626" rtl="0" eaLnBrk="1" fontAlgn="auto" latinLnBrk="0" hangingPunct="1">
        <a:lnSpc>
          <a:spcPct val="100000"/>
        </a:lnSpc>
        <a:spcBef>
          <a:spcPct val="20000"/>
        </a:spcBef>
        <a:spcAft>
          <a:spcPts val="0"/>
        </a:spcAft>
        <a:buClrTx/>
        <a:buSzTx/>
        <a:buFont typeface="Lucida Grande"/>
        <a:buNone/>
        <a:tabLst/>
        <a:defRPr lang="en-US" sz="1000" kern="1200" smtClean="0">
          <a:solidFill>
            <a:srgbClr val="1292DC"/>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89626" rtl="0" eaLnBrk="1" latinLnBrk="0" hangingPunct="1">
        <a:defRPr sz="1500" kern="1200">
          <a:solidFill>
            <a:schemeClr val="tx1"/>
          </a:solidFill>
          <a:latin typeface="+mn-lt"/>
          <a:ea typeface="+mn-ea"/>
          <a:cs typeface="+mn-cs"/>
        </a:defRPr>
      </a:lvl1pPr>
      <a:lvl2pPr marL="389626" algn="l" defTabSz="389626" rtl="0" eaLnBrk="1" latinLnBrk="0" hangingPunct="1">
        <a:defRPr sz="1500" kern="1200">
          <a:solidFill>
            <a:schemeClr val="tx1"/>
          </a:solidFill>
          <a:latin typeface="+mn-lt"/>
          <a:ea typeface="+mn-ea"/>
          <a:cs typeface="+mn-cs"/>
        </a:defRPr>
      </a:lvl2pPr>
      <a:lvl3pPr marL="779252" algn="l" defTabSz="389626" rtl="0" eaLnBrk="1" latinLnBrk="0" hangingPunct="1">
        <a:defRPr sz="1500" kern="1200">
          <a:solidFill>
            <a:schemeClr val="tx1"/>
          </a:solidFill>
          <a:latin typeface="+mn-lt"/>
          <a:ea typeface="+mn-ea"/>
          <a:cs typeface="+mn-cs"/>
        </a:defRPr>
      </a:lvl3pPr>
      <a:lvl4pPr marL="1168878" algn="l" defTabSz="389626" rtl="0" eaLnBrk="1" latinLnBrk="0" hangingPunct="1">
        <a:defRPr sz="1500" kern="1200">
          <a:solidFill>
            <a:schemeClr val="tx1"/>
          </a:solidFill>
          <a:latin typeface="+mn-lt"/>
          <a:ea typeface="+mn-ea"/>
          <a:cs typeface="+mn-cs"/>
        </a:defRPr>
      </a:lvl4pPr>
      <a:lvl5pPr marL="1558503" algn="l" defTabSz="389626" rtl="0" eaLnBrk="1" latinLnBrk="0" hangingPunct="1">
        <a:defRPr sz="1500" kern="1200">
          <a:solidFill>
            <a:schemeClr val="tx1"/>
          </a:solidFill>
          <a:latin typeface="+mn-lt"/>
          <a:ea typeface="+mn-ea"/>
          <a:cs typeface="+mn-cs"/>
        </a:defRPr>
      </a:lvl5pPr>
      <a:lvl6pPr marL="1948129" algn="l" defTabSz="389626" rtl="0" eaLnBrk="1" latinLnBrk="0" hangingPunct="1">
        <a:defRPr sz="1500" kern="1200">
          <a:solidFill>
            <a:schemeClr val="tx1"/>
          </a:solidFill>
          <a:latin typeface="+mn-lt"/>
          <a:ea typeface="+mn-ea"/>
          <a:cs typeface="+mn-cs"/>
        </a:defRPr>
      </a:lvl6pPr>
      <a:lvl7pPr marL="2337755" algn="l" defTabSz="389626" rtl="0" eaLnBrk="1" latinLnBrk="0" hangingPunct="1">
        <a:defRPr sz="1500" kern="1200">
          <a:solidFill>
            <a:schemeClr val="tx1"/>
          </a:solidFill>
          <a:latin typeface="+mn-lt"/>
          <a:ea typeface="+mn-ea"/>
          <a:cs typeface="+mn-cs"/>
        </a:defRPr>
      </a:lvl7pPr>
      <a:lvl8pPr marL="2727381" algn="l" defTabSz="389626" rtl="0" eaLnBrk="1" latinLnBrk="0" hangingPunct="1">
        <a:defRPr sz="1500" kern="1200">
          <a:solidFill>
            <a:schemeClr val="tx1"/>
          </a:solidFill>
          <a:latin typeface="+mn-lt"/>
          <a:ea typeface="+mn-ea"/>
          <a:cs typeface="+mn-cs"/>
        </a:defRPr>
      </a:lvl8pPr>
      <a:lvl9pPr marL="3117007" algn="l" defTabSz="389626" rtl="0" eaLnBrk="1" latinLnBrk="0" hangingPunct="1">
        <a:defRPr sz="15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3" orient="horz" pos="103" userDrawn="1">
          <p15:clr>
            <a:srgbClr val="57DBB6"/>
          </p15:clr>
        </p15:guide>
        <p15:guide id="4" orient="horz" pos="3119" userDrawn="1">
          <p15:clr>
            <a:srgbClr val="57DBB6"/>
          </p15:clr>
        </p15:guide>
        <p15:guide id="5" pos="96" userDrawn="1">
          <p15:clr>
            <a:srgbClr val="57DBB6"/>
          </p15:clr>
        </p15:guide>
        <p15:guide id="16" pos="2832" userDrawn="1">
          <p15:clr>
            <a:srgbClr val="57DBB6"/>
          </p15:clr>
        </p15:guide>
        <p15:guide id="17" pos="2928" userDrawn="1">
          <p15:clr>
            <a:srgbClr val="57DBB6"/>
          </p15:clr>
        </p15:guide>
        <p15:guide id="28" pos="5664" userDrawn="1">
          <p15:clr>
            <a:srgbClr val="57DBB6"/>
          </p15:clr>
        </p15:guide>
        <p15:guide id="30" orient="horz" pos="276" userDrawn="1">
          <p15:clr>
            <a:srgbClr val="57DBB6"/>
          </p15:clr>
        </p15:guide>
        <p15:guide id="31" orient="horz" pos="828" userDrawn="1">
          <p15:clr>
            <a:srgbClr val="57DBB6"/>
          </p15:clr>
        </p15:guide>
        <p15:guide id="32" orient="horz" pos="1116" userDrawn="1">
          <p15:clr>
            <a:srgbClr val="57DBB6"/>
          </p15:clr>
        </p15:guide>
        <p15:guide id="33" orient="horz" pos="2868" userDrawn="1">
          <p15:clr>
            <a:srgbClr val="57DBB6"/>
          </p15:clr>
        </p15:guide>
        <p15:guide id="34" orient="horz" pos="2988" userDrawn="1">
          <p15:clr>
            <a:srgbClr val="57DBB6"/>
          </p15:clr>
        </p15:guide>
        <p15:guide id="35" pos="2880" userDrawn="1">
          <p15:clr>
            <a:srgbClr val="57DBB6"/>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5"/>
            </p:custDataLst>
            <p:extLst>
              <p:ext uri="{D42A27DB-BD31-4B8C-83A1-F6EECF244321}">
                <p14:modId xmlns:p14="http://schemas.microsoft.com/office/powerpoint/2010/main" val="2370404097"/>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7" imgW="572" imgH="429" progId="TCLayout.ActiveDocument.1">
                  <p:embed/>
                </p:oleObj>
              </mc:Choice>
              <mc:Fallback>
                <p:oleObj name="think-cell Slide" r:id="rId7" imgW="572" imgH="429" progId="TCLayout.ActiveDocument.1">
                  <p:embed/>
                  <p:pic>
                    <p:nvPicPr>
                      <p:cNvPr id="4" name="Object 3" hidden="1"/>
                      <p:cNvPicPr/>
                      <p:nvPr/>
                    </p:nvPicPr>
                    <p:blipFill>
                      <a:blip r:embed="rId8"/>
                      <a:stretch>
                        <a:fillRect/>
                      </a:stretch>
                    </p:blipFill>
                    <p:spPr>
                      <a:xfrm>
                        <a:off x="1466" y="1192"/>
                        <a:ext cx="1465" cy="1190"/>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DF96F26-507C-4DA7-9928-0E35D26992FF}"/>
              </a:ext>
            </a:extLst>
          </p:cNvPr>
          <p:cNvSpPr/>
          <p:nvPr userDrawn="1">
            <p:custDataLst>
              <p:tags r:id="rId6"/>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a:endParaRPr lang="en-GB" sz="1900" b="1" i="0" baseline="0" dirty="0">
              <a:latin typeface="Arial" panose="020B0604020202020204" pitchFamily="34" charset="0"/>
              <a:ea typeface="Roboto Medium" panose="02000000000000000000" pitchFamily="2" charset="0"/>
              <a:cs typeface="Arial" panose="020B0604020202020204" pitchFamily="34" charset="0"/>
              <a:sym typeface="Arial" panose="020B0604020202020204" pitchFamily="34" charset="0"/>
            </a:endParaRPr>
          </a:p>
        </p:txBody>
      </p:sp>
      <p:sp>
        <p:nvSpPr>
          <p:cNvPr id="3" name="Title Placeholder 1"/>
          <p:cNvSpPr>
            <a:spLocks noGrp="1"/>
          </p:cNvSpPr>
          <p:nvPr>
            <p:ph type="title"/>
          </p:nvPr>
        </p:nvSpPr>
        <p:spPr>
          <a:xfrm>
            <a:off x="152400" y="447675"/>
            <a:ext cx="4337050" cy="437883"/>
          </a:xfrm>
          <a:prstGeom prst="rect">
            <a:avLst/>
          </a:prstGeom>
          <a:noFill/>
          <a:ln>
            <a:noFill/>
          </a:ln>
        </p:spPr>
        <p:txBody>
          <a:bodyPr vert="horz" lIns="0" tIns="38963" rIns="77925" bIns="0" rtlCol="0" anchor="t" anchorCtr="0">
            <a:noAutofit/>
          </a:bodyPr>
          <a:lstStyle/>
          <a:p>
            <a:pPr rtl="0"/>
            <a:r>
              <a:rPr lang="en-GB" dirty="0"/>
              <a:t>Title – Arial, 16pt, #0024FF</a:t>
            </a:r>
          </a:p>
        </p:txBody>
      </p:sp>
      <p:sp>
        <p:nvSpPr>
          <p:cNvPr id="5" name="Text Placeholder 4">
            <a:extLst>
              <a:ext uri="{FF2B5EF4-FFF2-40B4-BE49-F238E27FC236}">
                <a16:creationId xmlns:a16="http://schemas.microsoft.com/office/drawing/2014/main" id="{F142528D-1F52-818C-CF57-B68BF11E89AD}"/>
              </a:ext>
            </a:extLst>
          </p:cNvPr>
          <p:cNvSpPr>
            <a:spLocks noGrp="1"/>
          </p:cNvSpPr>
          <p:nvPr>
            <p:ph type="body" idx="1"/>
          </p:nvPr>
        </p:nvSpPr>
        <p:spPr>
          <a:xfrm>
            <a:off x="152400" y="1314450"/>
            <a:ext cx="4337050" cy="323691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p:txBody>
      </p:sp>
      <p:sp>
        <p:nvSpPr>
          <p:cNvPr id="6" name="Rectangle 5">
            <a:extLst>
              <a:ext uri="{FF2B5EF4-FFF2-40B4-BE49-F238E27FC236}">
                <a16:creationId xmlns:a16="http://schemas.microsoft.com/office/drawing/2014/main" id="{A10E046D-D645-DC0A-BA8B-794C65543DC4}"/>
              </a:ext>
            </a:extLst>
          </p:cNvPr>
          <p:cNvSpPr/>
          <p:nvPr userDrawn="1"/>
        </p:nvSpPr>
        <p:spPr>
          <a:xfrm>
            <a:off x="9270458" y="0"/>
            <a:ext cx="180000" cy="180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7" name="Rectangle 6">
            <a:extLst>
              <a:ext uri="{FF2B5EF4-FFF2-40B4-BE49-F238E27FC236}">
                <a16:creationId xmlns:a16="http://schemas.microsoft.com/office/drawing/2014/main" id="{64D212FE-AAAE-E9A7-E230-6743C8A6FEE5}"/>
              </a:ext>
            </a:extLst>
          </p:cNvPr>
          <p:cNvSpPr/>
          <p:nvPr userDrawn="1"/>
        </p:nvSpPr>
        <p:spPr>
          <a:xfrm>
            <a:off x="9270458" y="310219"/>
            <a:ext cx="180000" cy="18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5C085EE7-6D7D-27D1-38BF-40E3A665F88E}"/>
              </a:ext>
            </a:extLst>
          </p:cNvPr>
          <p:cNvSpPr/>
          <p:nvPr userDrawn="1"/>
        </p:nvSpPr>
        <p:spPr>
          <a:xfrm>
            <a:off x="9270458" y="620438"/>
            <a:ext cx="180000" cy="180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2" name="Rectangle 11">
            <a:extLst>
              <a:ext uri="{FF2B5EF4-FFF2-40B4-BE49-F238E27FC236}">
                <a16:creationId xmlns:a16="http://schemas.microsoft.com/office/drawing/2014/main" id="{D402338C-DF41-8F43-0E04-8B2367061CB1}"/>
              </a:ext>
            </a:extLst>
          </p:cNvPr>
          <p:cNvSpPr/>
          <p:nvPr userDrawn="1"/>
        </p:nvSpPr>
        <p:spPr>
          <a:xfrm>
            <a:off x="9270458" y="1240876"/>
            <a:ext cx="180000" cy="18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3" name="Rectangle 12">
            <a:extLst>
              <a:ext uri="{FF2B5EF4-FFF2-40B4-BE49-F238E27FC236}">
                <a16:creationId xmlns:a16="http://schemas.microsoft.com/office/drawing/2014/main" id="{619073C5-5FFF-94FB-7CEA-5BE9786AC55A}"/>
              </a:ext>
            </a:extLst>
          </p:cNvPr>
          <p:cNvSpPr/>
          <p:nvPr userDrawn="1"/>
        </p:nvSpPr>
        <p:spPr>
          <a:xfrm>
            <a:off x="9270458" y="1551095"/>
            <a:ext cx="180000" cy="18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4" name="Rectangle 13">
            <a:extLst>
              <a:ext uri="{FF2B5EF4-FFF2-40B4-BE49-F238E27FC236}">
                <a16:creationId xmlns:a16="http://schemas.microsoft.com/office/drawing/2014/main" id="{796E4203-C6BC-E12A-A767-3C6ABE3FA5DC}"/>
              </a:ext>
            </a:extLst>
          </p:cNvPr>
          <p:cNvSpPr/>
          <p:nvPr userDrawn="1"/>
        </p:nvSpPr>
        <p:spPr>
          <a:xfrm>
            <a:off x="9270458" y="1861314"/>
            <a:ext cx="180000" cy="18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5" name="Rectangle 14">
            <a:extLst>
              <a:ext uri="{FF2B5EF4-FFF2-40B4-BE49-F238E27FC236}">
                <a16:creationId xmlns:a16="http://schemas.microsoft.com/office/drawing/2014/main" id="{3B582023-40B2-B43A-9A80-7BDEDBD0676B}"/>
              </a:ext>
            </a:extLst>
          </p:cNvPr>
          <p:cNvSpPr/>
          <p:nvPr userDrawn="1"/>
        </p:nvSpPr>
        <p:spPr>
          <a:xfrm>
            <a:off x="9270458" y="2171533"/>
            <a:ext cx="180000" cy="180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6" name="Rectangle 15">
            <a:extLst>
              <a:ext uri="{FF2B5EF4-FFF2-40B4-BE49-F238E27FC236}">
                <a16:creationId xmlns:a16="http://schemas.microsoft.com/office/drawing/2014/main" id="{FC9D76C4-8DA2-FCF1-B73E-888AE0C2590D}"/>
              </a:ext>
            </a:extLst>
          </p:cNvPr>
          <p:cNvSpPr/>
          <p:nvPr userDrawn="1"/>
        </p:nvSpPr>
        <p:spPr>
          <a:xfrm>
            <a:off x="9270458" y="2481752"/>
            <a:ext cx="180000" cy="180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7" name="Rectangle 16">
            <a:extLst>
              <a:ext uri="{FF2B5EF4-FFF2-40B4-BE49-F238E27FC236}">
                <a16:creationId xmlns:a16="http://schemas.microsoft.com/office/drawing/2014/main" id="{1C894161-5ADF-5E67-E01B-512941D5B7AD}"/>
              </a:ext>
            </a:extLst>
          </p:cNvPr>
          <p:cNvSpPr/>
          <p:nvPr userDrawn="1"/>
        </p:nvSpPr>
        <p:spPr>
          <a:xfrm>
            <a:off x="9270458" y="2791971"/>
            <a:ext cx="180000" cy="18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8" name="Rectangle 17">
            <a:extLst>
              <a:ext uri="{FF2B5EF4-FFF2-40B4-BE49-F238E27FC236}">
                <a16:creationId xmlns:a16="http://schemas.microsoft.com/office/drawing/2014/main" id="{5C5FDDB5-B356-2295-D65F-0161F40B9103}"/>
              </a:ext>
            </a:extLst>
          </p:cNvPr>
          <p:cNvSpPr/>
          <p:nvPr userDrawn="1"/>
        </p:nvSpPr>
        <p:spPr>
          <a:xfrm>
            <a:off x="9270458" y="3412409"/>
            <a:ext cx="180000" cy="180000"/>
          </a:xfrm>
          <a:prstGeom prst="rect">
            <a:avLst/>
          </a:prstGeom>
          <a:solidFill>
            <a:srgbClr val="575F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9" name="Rectangle 18">
            <a:extLst>
              <a:ext uri="{FF2B5EF4-FFF2-40B4-BE49-F238E27FC236}">
                <a16:creationId xmlns:a16="http://schemas.microsoft.com/office/drawing/2014/main" id="{32A154B5-1F5D-A073-28C9-B2BA3A109506}"/>
              </a:ext>
            </a:extLst>
          </p:cNvPr>
          <p:cNvSpPr/>
          <p:nvPr userDrawn="1"/>
        </p:nvSpPr>
        <p:spPr>
          <a:xfrm>
            <a:off x="9270458" y="3722628"/>
            <a:ext cx="180000" cy="180000"/>
          </a:xfrm>
          <a:prstGeom prst="rect">
            <a:avLst/>
          </a:prstGeom>
          <a:solidFill>
            <a:srgbClr val="FF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0" name="Rectangle 19">
            <a:extLst>
              <a:ext uri="{FF2B5EF4-FFF2-40B4-BE49-F238E27FC236}">
                <a16:creationId xmlns:a16="http://schemas.microsoft.com/office/drawing/2014/main" id="{C1DA3213-13FF-D5BA-6148-85EE0A890CE2}"/>
              </a:ext>
            </a:extLst>
          </p:cNvPr>
          <p:cNvSpPr/>
          <p:nvPr userDrawn="1"/>
        </p:nvSpPr>
        <p:spPr>
          <a:xfrm>
            <a:off x="9270458" y="4032847"/>
            <a:ext cx="180000" cy="180000"/>
          </a:xfrm>
          <a:prstGeom prst="rect">
            <a:avLst/>
          </a:prstGeom>
          <a:solidFill>
            <a:srgbClr val="4E19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1" name="Rectangle 20">
            <a:extLst>
              <a:ext uri="{FF2B5EF4-FFF2-40B4-BE49-F238E27FC236}">
                <a16:creationId xmlns:a16="http://schemas.microsoft.com/office/drawing/2014/main" id="{D746DDD6-9BEB-0FF6-CF6D-6A20A1E7B0E0}"/>
              </a:ext>
            </a:extLst>
          </p:cNvPr>
          <p:cNvSpPr/>
          <p:nvPr userDrawn="1"/>
        </p:nvSpPr>
        <p:spPr>
          <a:xfrm>
            <a:off x="9270458" y="4343066"/>
            <a:ext cx="180000" cy="180000"/>
          </a:xfrm>
          <a:prstGeom prst="rect">
            <a:avLst/>
          </a:prstGeom>
          <a:solidFill>
            <a:srgbClr val="B39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2" name="Rectangle 21">
            <a:extLst>
              <a:ext uri="{FF2B5EF4-FFF2-40B4-BE49-F238E27FC236}">
                <a16:creationId xmlns:a16="http://schemas.microsoft.com/office/drawing/2014/main" id="{8743BEAC-B041-4A87-D295-DE38F7D0C69C}"/>
              </a:ext>
            </a:extLst>
          </p:cNvPr>
          <p:cNvSpPr/>
          <p:nvPr userDrawn="1"/>
        </p:nvSpPr>
        <p:spPr>
          <a:xfrm>
            <a:off x="9270458" y="4653285"/>
            <a:ext cx="180000" cy="180000"/>
          </a:xfrm>
          <a:prstGeom prst="rect">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3" name="Rectangle 22">
            <a:extLst>
              <a:ext uri="{FF2B5EF4-FFF2-40B4-BE49-F238E27FC236}">
                <a16:creationId xmlns:a16="http://schemas.microsoft.com/office/drawing/2014/main" id="{80F23272-BE9E-7AB6-0BF7-E0250B64D1B6}"/>
              </a:ext>
            </a:extLst>
          </p:cNvPr>
          <p:cNvSpPr/>
          <p:nvPr userDrawn="1"/>
        </p:nvSpPr>
        <p:spPr>
          <a:xfrm>
            <a:off x="9270458" y="4963500"/>
            <a:ext cx="180000" cy="180000"/>
          </a:xfrm>
          <a:prstGeom prst="rect">
            <a:avLst/>
          </a:prstGeom>
          <a:solidFill>
            <a:srgbClr val="96CD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7" name="Slide Number Placeholder 8">
            <a:extLst>
              <a:ext uri="{FF2B5EF4-FFF2-40B4-BE49-F238E27FC236}">
                <a16:creationId xmlns:a16="http://schemas.microsoft.com/office/drawing/2014/main" id="{2A21A2A2-583C-57A8-99CA-FB023163388C}"/>
              </a:ext>
            </a:extLst>
          </p:cNvPr>
          <p:cNvSpPr>
            <a:spLocks noGrp="1"/>
          </p:cNvSpPr>
          <p:nvPr>
            <p:ph type="sldNum" sz="quarter" idx="4"/>
          </p:nvPr>
        </p:nvSpPr>
        <p:spPr>
          <a:xfrm>
            <a:off x="6927850" y="4774536"/>
            <a:ext cx="2057400" cy="197409"/>
          </a:xfrm>
          <a:prstGeom prst="rect">
            <a:avLst/>
          </a:prstGeom>
        </p:spPr>
        <p:txBody>
          <a:bodyPr vert="horz" lIns="0" tIns="0" rIns="0" bIns="0" rtlCol="0" anchor="b"/>
          <a:lstStyle>
            <a:lvl1pPr algn="r">
              <a:defRPr sz="600" b="0" baseline="0">
                <a:solidFill>
                  <a:schemeClr val="tx1"/>
                </a:solidFill>
                <a:latin typeface="Arial" panose="020B0604020202020204" pitchFamily="34" charset="0"/>
                <a:cs typeface="Arial" panose="020B0604020202020204" pitchFamily="34" charset="0"/>
              </a:defRPr>
            </a:lvl1pPr>
          </a:lstStyle>
          <a:p>
            <a:fld id="{CC6EE8D8-BDE1-7940-A77B-94F3F186491E}" type="slidenum">
              <a:rPr lang="en-GB" smtClean="0"/>
              <a:pPr/>
              <a:t>‹#›</a:t>
            </a:fld>
            <a:endParaRPr lang="en-GB" dirty="0"/>
          </a:p>
        </p:txBody>
      </p:sp>
      <p:pic>
        <p:nvPicPr>
          <p:cNvPr id="8" name="Graphic 7">
            <a:extLst>
              <a:ext uri="{FF2B5EF4-FFF2-40B4-BE49-F238E27FC236}">
                <a16:creationId xmlns:a16="http://schemas.microsoft.com/office/drawing/2014/main" id="{F46A6657-9953-36B5-3C01-1E891FDC106B}"/>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48565" y="4659904"/>
            <a:ext cx="1153080" cy="385608"/>
          </a:xfrm>
          <a:prstGeom prst="rect">
            <a:avLst/>
          </a:prstGeom>
        </p:spPr>
      </p:pic>
    </p:spTree>
    <p:extLst>
      <p:ext uri="{BB962C8B-B14F-4D97-AF65-F5344CB8AC3E}">
        <p14:creationId xmlns:p14="http://schemas.microsoft.com/office/powerpoint/2010/main" val="1594937949"/>
      </p:ext>
    </p:extLst>
  </p:cSld>
  <p:clrMap bg1="lt1" tx1="dk1" bg2="lt2" tx2="dk2" accent1="accent1" accent2="accent2" accent3="accent3" accent4="accent4" accent5="accent5" accent6="accent6" hlink="hlink" folHlink="folHlink"/>
  <p:sldLayoutIdLst>
    <p:sldLayoutId id="2147484368" r:id="rId1"/>
    <p:sldLayoutId id="2147484298" r:id="rId2"/>
    <p:sldLayoutId id="2147484369" r:id="rId3"/>
  </p:sldLayoutIdLst>
  <p:hf hdr="0" ftr="0" dt="0"/>
  <p:txStyles>
    <p:titleStyle>
      <a:lvl1pPr marL="0" marR="0" indent="0" algn="l" defTabSz="389626" rtl="0" eaLnBrk="1" fontAlgn="auto" latinLnBrk="0" hangingPunct="1">
        <a:lnSpc>
          <a:spcPct val="90000"/>
        </a:lnSpc>
        <a:spcBef>
          <a:spcPct val="0"/>
        </a:spcBef>
        <a:spcAft>
          <a:spcPts val="0"/>
        </a:spcAft>
        <a:buClrTx/>
        <a:buSzTx/>
        <a:buFontTx/>
        <a:buNone/>
        <a:tabLst/>
        <a:defRPr lang="en-GB" sz="1600" b="0" i="0" u="none" strike="noStrike" kern="1200" baseline="0" smtClean="0">
          <a:solidFill>
            <a:srgbClr val="0923FF"/>
          </a:solidFill>
          <a:latin typeface="Arial" panose="020B0604020202020204" pitchFamily="34" charset="0"/>
          <a:ea typeface="Arial" panose="020B0604020202020204" pitchFamily="34" charset="0"/>
          <a:cs typeface="Arial" panose="020B0604020202020204" pitchFamily="34" charset="0"/>
        </a:defRPr>
      </a:lvl1pPr>
    </p:titleStyle>
    <p:bodyStyle>
      <a:lvl1pPr marL="216000" marR="0" indent="-216000" algn="l" defTabSz="389626" rtl="0" eaLnBrk="1" fontAlgn="auto" latinLnBrk="0" hangingPunct="1">
        <a:lnSpc>
          <a:spcPct val="120000"/>
        </a:lnSpc>
        <a:spcBef>
          <a:spcPts val="0"/>
        </a:spcBef>
        <a:spcAft>
          <a:spcPts val="300"/>
        </a:spcAft>
        <a:buClr>
          <a:schemeClr val="tx2"/>
        </a:buClr>
        <a:buSzPct val="110000"/>
        <a:buFont typeface="Arial" panose="020B0604020202020204" pitchFamily="34" charset="0"/>
        <a:buChar char="•"/>
        <a:tabLst/>
        <a:defRPr lang="en-GB" sz="1100" b="0" i="0" u="none" strike="noStrike" kern="1200" baseline="0" smtClean="0">
          <a:solidFill>
            <a:schemeClr val="tx1"/>
          </a:solidFill>
          <a:latin typeface="+mn-lt"/>
          <a:ea typeface="+mn-ea"/>
          <a:cs typeface="Arial" panose="020B0604020202020204" pitchFamily="34" charset="0"/>
        </a:defRPr>
      </a:lvl1pPr>
      <a:lvl2pPr marL="432000" indent="-180000" algn="l" defTabSz="389626" rtl="0" eaLnBrk="1" latinLnBrk="0" hangingPunct="1">
        <a:lnSpc>
          <a:spcPct val="120000"/>
        </a:lnSpc>
        <a:spcBef>
          <a:spcPts val="0"/>
        </a:spcBef>
        <a:spcAft>
          <a:spcPts val="300"/>
        </a:spcAft>
        <a:buFont typeface="Arial" panose="020B0604020202020204" pitchFamily="34" charset="0"/>
        <a:buChar char="̵"/>
        <a:tabLst/>
        <a:defRPr sz="1100" kern="1200">
          <a:solidFill>
            <a:schemeClr val="tx1"/>
          </a:solidFill>
          <a:latin typeface="+mn-lt"/>
          <a:ea typeface="+mn-ea"/>
          <a:cs typeface="+mn-cs"/>
        </a:defRPr>
      </a:lvl2pPr>
      <a:lvl3pPr marL="0" indent="-216000" algn="l" defTabSz="389626" rtl="0" eaLnBrk="1" latinLnBrk="0" hangingPunct="1">
        <a:lnSpc>
          <a:spcPct val="120000"/>
        </a:lnSpc>
        <a:spcBef>
          <a:spcPts val="0"/>
        </a:spcBef>
        <a:spcAft>
          <a:spcPts val="300"/>
        </a:spcAft>
        <a:buClr>
          <a:schemeClr val="tx2"/>
        </a:buClr>
        <a:buFont typeface="Arial" panose="020B0604020202020204" pitchFamily="34" charset="0"/>
        <a:buChar char="•"/>
        <a:defRPr sz="1100" b="0" kern="1200">
          <a:solidFill>
            <a:schemeClr val="tx1"/>
          </a:solidFill>
          <a:latin typeface="+mn-lt"/>
          <a:ea typeface="+mn-ea"/>
          <a:cs typeface="Arial" panose="020B0604020202020204" pitchFamily="34" charset="0"/>
        </a:defRPr>
      </a:lvl3pPr>
      <a:lvl4pPr marL="0" marR="0" indent="0" algn="l" defTabSz="389626" rtl="0" eaLnBrk="1" fontAlgn="auto" latinLnBrk="0" hangingPunct="1">
        <a:lnSpc>
          <a:spcPct val="100000"/>
        </a:lnSpc>
        <a:spcBef>
          <a:spcPts val="0"/>
        </a:spcBef>
        <a:spcAft>
          <a:spcPts val="600"/>
        </a:spcAft>
        <a:buClrTx/>
        <a:buSzTx/>
        <a:buFont typeface="Lucida Grande"/>
        <a:buNone/>
        <a:tabLst/>
        <a:defRPr sz="1100" kern="1200">
          <a:solidFill>
            <a:schemeClr val="tx1"/>
          </a:solidFill>
          <a:latin typeface="+mn-lt"/>
          <a:ea typeface="+mn-ea"/>
          <a:cs typeface="+mn-cs"/>
        </a:defRPr>
      </a:lvl4pPr>
      <a:lvl5pPr marL="216000" indent="-216000" algn="l" defTabSz="389626" rtl="0" eaLnBrk="1" latinLnBrk="0" hangingPunct="1">
        <a:lnSpc>
          <a:spcPct val="120000"/>
        </a:lnSpc>
        <a:spcBef>
          <a:spcPts val="0"/>
        </a:spcBef>
        <a:spcAft>
          <a:spcPts val="300"/>
        </a:spcAft>
        <a:buClr>
          <a:schemeClr val="tx2"/>
        </a:buClr>
        <a:buFont typeface="Arial" panose="020B0604020202020204" pitchFamily="34" charset="0"/>
        <a:buChar char="•"/>
        <a:defRPr lang="en-US" sz="1100" b="0" kern="1200" smtClean="0">
          <a:solidFill>
            <a:schemeClr val="tx1"/>
          </a:solidFill>
          <a:latin typeface="+mn-lt"/>
          <a:ea typeface="+mn-ea"/>
          <a:cs typeface="Arial" panose="020B0604020202020204" pitchFamily="34" charset="0"/>
        </a:defRPr>
      </a:lvl5pPr>
      <a:lvl6pPr marL="763017" indent="-307101" algn="l" defTabSz="389626" rtl="0" eaLnBrk="1" latinLnBrk="0" hangingPunct="1">
        <a:lnSpc>
          <a:spcPct val="100000"/>
        </a:lnSpc>
        <a:spcBef>
          <a:spcPct val="20000"/>
        </a:spcBef>
        <a:buFont typeface="Lucida Grande"/>
        <a:buChar char="»"/>
        <a:defRPr lang="en-US" sz="900" b="1" i="0" kern="1200" smtClean="0">
          <a:solidFill>
            <a:srgbClr val="1292DC"/>
          </a:solidFill>
          <a:latin typeface="Calibri"/>
          <a:ea typeface="+mn-ea"/>
          <a:cs typeface="Calibri"/>
        </a:defRPr>
      </a:lvl6pPr>
      <a:lvl7pPr marL="610143" marR="0" indent="0" algn="l" defTabSz="389626" rtl="0" eaLnBrk="1" fontAlgn="auto" latinLnBrk="0" hangingPunct="1">
        <a:lnSpc>
          <a:spcPct val="100000"/>
        </a:lnSpc>
        <a:spcBef>
          <a:spcPct val="20000"/>
        </a:spcBef>
        <a:spcAft>
          <a:spcPts val="0"/>
        </a:spcAft>
        <a:buClrTx/>
        <a:buSzTx/>
        <a:buFont typeface="Lucida Grande"/>
        <a:buNone/>
        <a:tabLst/>
        <a:defRPr lang="en-US" sz="1000" kern="1200" smtClean="0">
          <a:solidFill>
            <a:srgbClr val="1292DC"/>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89626" rtl="0" eaLnBrk="1" latinLnBrk="0" hangingPunct="1">
        <a:defRPr sz="1500" kern="1200">
          <a:solidFill>
            <a:schemeClr val="tx1"/>
          </a:solidFill>
          <a:latin typeface="+mn-lt"/>
          <a:ea typeface="+mn-ea"/>
          <a:cs typeface="+mn-cs"/>
        </a:defRPr>
      </a:lvl1pPr>
      <a:lvl2pPr marL="389626" algn="l" defTabSz="389626" rtl="0" eaLnBrk="1" latinLnBrk="0" hangingPunct="1">
        <a:defRPr sz="1500" kern="1200">
          <a:solidFill>
            <a:schemeClr val="tx1"/>
          </a:solidFill>
          <a:latin typeface="+mn-lt"/>
          <a:ea typeface="+mn-ea"/>
          <a:cs typeface="+mn-cs"/>
        </a:defRPr>
      </a:lvl2pPr>
      <a:lvl3pPr marL="779252" algn="l" defTabSz="389626" rtl="0" eaLnBrk="1" latinLnBrk="0" hangingPunct="1">
        <a:defRPr sz="1500" kern="1200">
          <a:solidFill>
            <a:schemeClr val="tx1"/>
          </a:solidFill>
          <a:latin typeface="+mn-lt"/>
          <a:ea typeface="+mn-ea"/>
          <a:cs typeface="+mn-cs"/>
        </a:defRPr>
      </a:lvl3pPr>
      <a:lvl4pPr marL="1168878" algn="l" defTabSz="389626" rtl="0" eaLnBrk="1" latinLnBrk="0" hangingPunct="1">
        <a:defRPr sz="1500" kern="1200">
          <a:solidFill>
            <a:schemeClr val="tx1"/>
          </a:solidFill>
          <a:latin typeface="+mn-lt"/>
          <a:ea typeface="+mn-ea"/>
          <a:cs typeface="+mn-cs"/>
        </a:defRPr>
      </a:lvl4pPr>
      <a:lvl5pPr marL="1558503" algn="l" defTabSz="389626" rtl="0" eaLnBrk="1" latinLnBrk="0" hangingPunct="1">
        <a:defRPr sz="1500" kern="1200">
          <a:solidFill>
            <a:schemeClr val="tx1"/>
          </a:solidFill>
          <a:latin typeface="+mn-lt"/>
          <a:ea typeface="+mn-ea"/>
          <a:cs typeface="+mn-cs"/>
        </a:defRPr>
      </a:lvl5pPr>
      <a:lvl6pPr marL="1948129" algn="l" defTabSz="389626" rtl="0" eaLnBrk="1" latinLnBrk="0" hangingPunct="1">
        <a:defRPr sz="1500" kern="1200">
          <a:solidFill>
            <a:schemeClr val="tx1"/>
          </a:solidFill>
          <a:latin typeface="+mn-lt"/>
          <a:ea typeface="+mn-ea"/>
          <a:cs typeface="+mn-cs"/>
        </a:defRPr>
      </a:lvl6pPr>
      <a:lvl7pPr marL="2337755" algn="l" defTabSz="389626" rtl="0" eaLnBrk="1" latinLnBrk="0" hangingPunct="1">
        <a:defRPr sz="1500" kern="1200">
          <a:solidFill>
            <a:schemeClr val="tx1"/>
          </a:solidFill>
          <a:latin typeface="+mn-lt"/>
          <a:ea typeface="+mn-ea"/>
          <a:cs typeface="+mn-cs"/>
        </a:defRPr>
      </a:lvl7pPr>
      <a:lvl8pPr marL="2727381" algn="l" defTabSz="389626" rtl="0" eaLnBrk="1" latinLnBrk="0" hangingPunct="1">
        <a:defRPr sz="1500" kern="1200">
          <a:solidFill>
            <a:schemeClr val="tx1"/>
          </a:solidFill>
          <a:latin typeface="+mn-lt"/>
          <a:ea typeface="+mn-ea"/>
          <a:cs typeface="+mn-cs"/>
        </a:defRPr>
      </a:lvl8pPr>
      <a:lvl9pPr marL="3117007" algn="l" defTabSz="389626" rtl="0" eaLnBrk="1" latinLnBrk="0" hangingPunct="1">
        <a:defRPr sz="15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03" userDrawn="1">
          <p15:clr>
            <a:srgbClr val="57DBB6"/>
          </p15:clr>
        </p15:guide>
        <p15:guide id="4" orient="horz" pos="3119" userDrawn="1">
          <p15:clr>
            <a:srgbClr val="57DBB6"/>
          </p15:clr>
        </p15:guide>
        <p15:guide id="5" pos="96" userDrawn="1">
          <p15:clr>
            <a:srgbClr val="57DBB6"/>
          </p15:clr>
        </p15:guide>
        <p15:guide id="16" pos="2832" userDrawn="1">
          <p15:clr>
            <a:srgbClr val="57DBB6"/>
          </p15:clr>
        </p15:guide>
        <p15:guide id="17" pos="2928" userDrawn="1">
          <p15:clr>
            <a:srgbClr val="57DBB6"/>
          </p15:clr>
        </p15:guide>
        <p15:guide id="28" pos="5664" userDrawn="1">
          <p15:clr>
            <a:srgbClr val="57DBB6"/>
          </p15:clr>
        </p15:guide>
        <p15:guide id="30" orient="horz" pos="276" userDrawn="1">
          <p15:clr>
            <a:srgbClr val="57DBB6"/>
          </p15:clr>
        </p15:guide>
        <p15:guide id="31" orient="horz" pos="828" userDrawn="1">
          <p15:clr>
            <a:srgbClr val="57DBB6"/>
          </p15:clr>
        </p15:guide>
        <p15:guide id="32" orient="horz" pos="1128" userDrawn="1">
          <p15:clr>
            <a:srgbClr val="57DBB6"/>
          </p15:clr>
        </p15:guide>
        <p15:guide id="33" orient="horz" pos="2868" userDrawn="1">
          <p15:clr>
            <a:srgbClr val="57DBB6"/>
          </p15:clr>
        </p15:guide>
        <p15:guide id="34" orient="horz" pos="2988" userDrawn="1">
          <p15:clr>
            <a:srgbClr val="57DBB6"/>
          </p15:clr>
        </p15:guide>
        <p15:guide id="35" pos="2880" userDrawn="1">
          <p15:clr>
            <a:srgbClr val="57DBB6"/>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3"/>
            </p:custDataLst>
            <p:extLst>
              <p:ext uri="{D42A27DB-BD31-4B8C-83A1-F6EECF244321}">
                <p14:modId xmlns:p14="http://schemas.microsoft.com/office/powerpoint/2010/main" val="3746028104"/>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15" imgW="572" imgH="429" progId="TCLayout.ActiveDocument.1">
                  <p:embed/>
                </p:oleObj>
              </mc:Choice>
              <mc:Fallback>
                <p:oleObj name="think-cell Slide" r:id="rId15" imgW="572" imgH="429" progId="TCLayout.ActiveDocument.1">
                  <p:embed/>
                  <p:pic>
                    <p:nvPicPr>
                      <p:cNvPr id="4" name="Object 3" hidden="1"/>
                      <p:cNvPicPr/>
                      <p:nvPr/>
                    </p:nvPicPr>
                    <p:blipFill>
                      <a:blip r:embed="rId16"/>
                      <a:stretch>
                        <a:fillRect/>
                      </a:stretch>
                    </p:blipFill>
                    <p:spPr>
                      <a:xfrm>
                        <a:off x="1466" y="1192"/>
                        <a:ext cx="1465" cy="1190"/>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DF96F26-507C-4DA7-9928-0E35D26992FF}"/>
              </a:ext>
            </a:extLst>
          </p:cNvPr>
          <p:cNvSpPr/>
          <p:nvPr userDrawn="1">
            <p:custDataLst>
              <p:tags r:id="rId14"/>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a:endParaRPr lang="en-GB" sz="1900" b="1" i="0" baseline="0" dirty="0">
              <a:latin typeface="Arial" panose="020B0604020202020204" pitchFamily="34" charset="0"/>
              <a:ea typeface="Roboto Medium" panose="02000000000000000000" pitchFamily="2" charset="0"/>
              <a:cs typeface="Arial" panose="020B0604020202020204" pitchFamily="34" charset="0"/>
              <a:sym typeface="Arial" panose="020B0604020202020204" pitchFamily="34" charset="0"/>
            </a:endParaRPr>
          </a:p>
        </p:txBody>
      </p:sp>
      <p:sp>
        <p:nvSpPr>
          <p:cNvPr id="3" name="Title Placeholder 1"/>
          <p:cNvSpPr>
            <a:spLocks noGrp="1"/>
          </p:cNvSpPr>
          <p:nvPr>
            <p:ph type="title"/>
          </p:nvPr>
        </p:nvSpPr>
        <p:spPr>
          <a:xfrm>
            <a:off x="152401" y="444975"/>
            <a:ext cx="4343399" cy="437883"/>
          </a:xfrm>
          <a:prstGeom prst="rect">
            <a:avLst/>
          </a:prstGeom>
          <a:noFill/>
          <a:ln>
            <a:noFill/>
          </a:ln>
        </p:spPr>
        <p:txBody>
          <a:bodyPr vert="horz" lIns="0" tIns="38963" rIns="77925" bIns="0" rtlCol="0" anchor="t" anchorCtr="0">
            <a:noAutofit/>
          </a:bodyPr>
          <a:lstStyle/>
          <a:p>
            <a:pPr rtl="0"/>
            <a:r>
              <a:rPr lang="en-GB" dirty="0"/>
              <a:t>Title – Arial, 16pt, #0024FF</a:t>
            </a:r>
          </a:p>
        </p:txBody>
      </p:sp>
      <p:sp>
        <p:nvSpPr>
          <p:cNvPr id="5" name="Text Placeholder 4">
            <a:extLst>
              <a:ext uri="{FF2B5EF4-FFF2-40B4-BE49-F238E27FC236}">
                <a16:creationId xmlns:a16="http://schemas.microsoft.com/office/drawing/2014/main" id="{F142528D-1F52-818C-CF57-B68BF11E89AD}"/>
              </a:ext>
            </a:extLst>
          </p:cNvPr>
          <p:cNvSpPr>
            <a:spLocks noGrp="1"/>
          </p:cNvSpPr>
          <p:nvPr>
            <p:ph type="body" idx="1"/>
          </p:nvPr>
        </p:nvSpPr>
        <p:spPr>
          <a:xfrm>
            <a:off x="152400" y="1314450"/>
            <a:ext cx="4343400" cy="323691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p:txBody>
      </p:sp>
      <p:sp>
        <p:nvSpPr>
          <p:cNvPr id="6" name="Rectangle 5">
            <a:extLst>
              <a:ext uri="{FF2B5EF4-FFF2-40B4-BE49-F238E27FC236}">
                <a16:creationId xmlns:a16="http://schemas.microsoft.com/office/drawing/2014/main" id="{386CF0C4-DA8D-D623-4D04-AC136AD1B17F}"/>
              </a:ext>
            </a:extLst>
          </p:cNvPr>
          <p:cNvSpPr/>
          <p:nvPr userDrawn="1"/>
        </p:nvSpPr>
        <p:spPr>
          <a:xfrm>
            <a:off x="9270458" y="0"/>
            <a:ext cx="180000" cy="180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7" name="Rectangle 6">
            <a:extLst>
              <a:ext uri="{FF2B5EF4-FFF2-40B4-BE49-F238E27FC236}">
                <a16:creationId xmlns:a16="http://schemas.microsoft.com/office/drawing/2014/main" id="{AE356557-8965-152C-F6BC-3D6E9DCD498E}"/>
              </a:ext>
            </a:extLst>
          </p:cNvPr>
          <p:cNvSpPr/>
          <p:nvPr userDrawn="1"/>
        </p:nvSpPr>
        <p:spPr>
          <a:xfrm>
            <a:off x="9270458" y="310219"/>
            <a:ext cx="180000" cy="18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D2B8337A-BC42-45D0-E611-02077DD76FA6}"/>
              </a:ext>
            </a:extLst>
          </p:cNvPr>
          <p:cNvSpPr/>
          <p:nvPr userDrawn="1"/>
        </p:nvSpPr>
        <p:spPr>
          <a:xfrm>
            <a:off x="9270458" y="620438"/>
            <a:ext cx="180000" cy="180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2" name="Rectangle 11">
            <a:extLst>
              <a:ext uri="{FF2B5EF4-FFF2-40B4-BE49-F238E27FC236}">
                <a16:creationId xmlns:a16="http://schemas.microsoft.com/office/drawing/2014/main" id="{7DF36E0E-9AD2-FE6C-7DDD-F8790449D42C}"/>
              </a:ext>
            </a:extLst>
          </p:cNvPr>
          <p:cNvSpPr/>
          <p:nvPr userDrawn="1"/>
        </p:nvSpPr>
        <p:spPr>
          <a:xfrm>
            <a:off x="9270458" y="1240876"/>
            <a:ext cx="180000" cy="18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3" name="Rectangle 12">
            <a:extLst>
              <a:ext uri="{FF2B5EF4-FFF2-40B4-BE49-F238E27FC236}">
                <a16:creationId xmlns:a16="http://schemas.microsoft.com/office/drawing/2014/main" id="{C7DBF607-E5DF-BD11-693C-FA7DB30A604A}"/>
              </a:ext>
            </a:extLst>
          </p:cNvPr>
          <p:cNvSpPr/>
          <p:nvPr userDrawn="1"/>
        </p:nvSpPr>
        <p:spPr>
          <a:xfrm>
            <a:off x="9270458" y="1551095"/>
            <a:ext cx="180000" cy="18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4" name="Rectangle 13">
            <a:extLst>
              <a:ext uri="{FF2B5EF4-FFF2-40B4-BE49-F238E27FC236}">
                <a16:creationId xmlns:a16="http://schemas.microsoft.com/office/drawing/2014/main" id="{6617962C-CEB8-F244-C698-3CDFA18D2896}"/>
              </a:ext>
            </a:extLst>
          </p:cNvPr>
          <p:cNvSpPr/>
          <p:nvPr userDrawn="1"/>
        </p:nvSpPr>
        <p:spPr>
          <a:xfrm>
            <a:off x="9270458" y="1861314"/>
            <a:ext cx="180000" cy="18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5" name="Rectangle 14">
            <a:extLst>
              <a:ext uri="{FF2B5EF4-FFF2-40B4-BE49-F238E27FC236}">
                <a16:creationId xmlns:a16="http://schemas.microsoft.com/office/drawing/2014/main" id="{1D8D85EF-F338-A3CF-D6CF-7938BBBEAB4C}"/>
              </a:ext>
            </a:extLst>
          </p:cNvPr>
          <p:cNvSpPr/>
          <p:nvPr userDrawn="1"/>
        </p:nvSpPr>
        <p:spPr>
          <a:xfrm>
            <a:off x="9270458" y="2171533"/>
            <a:ext cx="180000" cy="180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6" name="Rectangle 15">
            <a:extLst>
              <a:ext uri="{FF2B5EF4-FFF2-40B4-BE49-F238E27FC236}">
                <a16:creationId xmlns:a16="http://schemas.microsoft.com/office/drawing/2014/main" id="{E77E22B9-375B-BB8E-E1A4-AADEB010AE7F}"/>
              </a:ext>
            </a:extLst>
          </p:cNvPr>
          <p:cNvSpPr/>
          <p:nvPr userDrawn="1"/>
        </p:nvSpPr>
        <p:spPr>
          <a:xfrm>
            <a:off x="9270458" y="2481752"/>
            <a:ext cx="180000" cy="180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7" name="Rectangle 16">
            <a:extLst>
              <a:ext uri="{FF2B5EF4-FFF2-40B4-BE49-F238E27FC236}">
                <a16:creationId xmlns:a16="http://schemas.microsoft.com/office/drawing/2014/main" id="{D881F0A2-ABDD-0FEE-5F0C-9A3E0D2E1065}"/>
              </a:ext>
            </a:extLst>
          </p:cNvPr>
          <p:cNvSpPr/>
          <p:nvPr userDrawn="1"/>
        </p:nvSpPr>
        <p:spPr>
          <a:xfrm>
            <a:off x="9270458" y="2791971"/>
            <a:ext cx="180000" cy="18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8" name="Rectangle 17">
            <a:extLst>
              <a:ext uri="{FF2B5EF4-FFF2-40B4-BE49-F238E27FC236}">
                <a16:creationId xmlns:a16="http://schemas.microsoft.com/office/drawing/2014/main" id="{9FB0FFB5-2FBB-D038-94D2-A7BAAEDE899D}"/>
              </a:ext>
            </a:extLst>
          </p:cNvPr>
          <p:cNvSpPr/>
          <p:nvPr userDrawn="1"/>
        </p:nvSpPr>
        <p:spPr>
          <a:xfrm>
            <a:off x="9270458" y="3412409"/>
            <a:ext cx="180000" cy="180000"/>
          </a:xfrm>
          <a:prstGeom prst="rect">
            <a:avLst/>
          </a:prstGeom>
          <a:solidFill>
            <a:srgbClr val="575F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9" name="Rectangle 18">
            <a:extLst>
              <a:ext uri="{FF2B5EF4-FFF2-40B4-BE49-F238E27FC236}">
                <a16:creationId xmlns:a16="http://schemas.microsoft.com/office/drawing/2014/main" id="{C8FCC0EC-5FBF-E3B6-59A1-CC7BAE8C2216}"/>
              </a:ext>
            </a:extLst>
          </p:cNvPr>
          <p:cNvSpPr/>
          <p:nvPr userDrawn="1"/>
        </p:nvSpPr>
        <p:spPr>
          <a:xfrm>
            <a:off x="9270458" y="3722628"/>
            <a:ext cx="180000" cy="180000"/>
          </a:xfrm>
          <a:prstGeom prst="rect">
            <a:avLst/>
          </a:prstGeom>
          <a:solidFill>
            <a:srgbClr val="FF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0" name="Rectangle 19">
            <a:extLst>
              <a:ext uri="{FF2B5EF4-FFF2-40B4-BE49-F238E27FC236}">
                <a16:creationId xmlns:a16="http://schemas.microsoft.com/office/drawing/2014/main" id="{A035DECE-A57A-E5F3-CE60-08C9207DBC08}"/>
              </a:ext>
            </a:extLst>
          </p:cNvPr>
          <p:cNvSpPr/>
          <p:nvPr userDrawn="1"/>
        </p:nvSpPr>
        <p:spPr>
          <a:xfrm>
            <a:off x="9270458" y="4032847"/>
            <a:ext cx="180000" cy="180000"/>
          </a:xfrm>
          <a:prstGeom prst="rect">
            <a:avLst/>
          </a:prstGeom>
          <a:solidFill>
            <a:srgbClr val="4E19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1" name="Rectangle 20">
            <a:extLst>
              <a:ext uri="{FF2B5EF4-FFF2-40B4-BE49-F238E27FC236}">
                <a16:creationId xmlns:a16="http://schemas.microsoft.com/office/drawing/2014/main" id="{BBF82C59-737A-F6EE-8D6D-6BA970E4FF04}"/>
              </a:ext>
            </a:extLst>
          </p:cNvPr>
          <p:cNvSpPr/>
          <p:nvPr userDrawn="1"/>
        </p:nvSpPr>
        <p:spPr>
          <a:xfrm>
            <a:off x="9270458" y="4343066"/>
            <a:ext cx="180000" cy="180000"/>
          </a:xfrm>
          <a:prstGeom prst="rect">
            <a:avLst/>
          </a:prstGeom>
          <a:solidFill>
            <a:srgbClr val="B39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2" name="Rectangle 21">
            <a:extLst>
              <a:ext uri="{FF2B5EF4-FFF2-40B4-BE49-F238E27FC236}">
                <a16:creationId xmlns:a16="http://schemas.microsoft.com/office/drawing/2014/main" id="{94998DEA-3CE5-FF44-8A80-3A9A1E53D527}"/>
              </a:ext>
            </a:extLst>
          </p:cNvPr>
          <p:cNvSpPr/>
          <p:nvPr userDrawn="1"/>
        </p:nvSpPr>
        <p:spPr>
          <a:xfrm>
            <a:off x="9270458" y="4653285"/>
            <a:ext cx="180000" cy="180000"/>
          </a:xfrm>
          <a:prstGeom prst="rect">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3" name="Rectangle 22">
            <a:extLst>
              <a:ext uri="{FF2B5EF4-FFF2-40B4-BE49-F238E27FC236}">
                <a16:creationId xmlns:a16="http://schemas.microsoft.com/office/drawing/2014/main" id="{C10D4BF8-9D13-DD1B-A935-FDA7206D9DE1}"/>
              </a:ext>
            </a:extLst>
          </p:cNvPr>
          <p:cNvSpPr/>
          <p:nvPr userDrawn="1"/>
        </p:nvSpPr>
        <p:spPr>
          <a:xfrm>
            <a:off x="9270458" y="4963500"/>
            <a:ext cx="180000" cy="180000"/>
          </a:xfrm>
          <a:prstGeom prst="rect">
            <a:avLst/>
          </a:prstGeom>
          <a:solidFill>
            <a:srgbClr val="96CD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4" name="Slide Number Placeholder 23">
            <a:extLst>
              <a:ext uri="{FF2B5EF4-FFF2-40B4-BE49-F238E27FC236}">
                <a16:creationId xmlns:a16="http://schemas.microsoft.com/office/drawing/2014/main" id="{905442E5-66EE-C237-32BC-0FAF5866C3D4}"/>
              </a:ext>
            </a:extLst>
          </p:cNvPr>
          <p:cNvSpPr>
            <a:spLocks noGrp="1"/>
          </p:cNvSpPr>
          <p:nvPr>
            <p:ph type="sldNum" sz="quarter" idx="4"/>
          </p:nvPr>
        </p:nvSpPr>
        <p:spPr>
          <a:xfrm>
            <a:off x="6927850" y="4774536"/>
            <a:ext cx="2057400" cy="197409"/>
          </a:xfrm>
          <a:prstGeom prst="rect">
            <a:avLst/>
          </a:prstGeom>
        </p:spPr>
        <p:txBody>
          <a:bodyPr vert="horz" lIns="0" tIns="0" rIns="0" bIns="0" rtlCol="0" anchor="b"/>
          <a:lstStyle>
            <a:lvl1pPr>
              <a:defRPr lang="en-US" sz="600" b="0" baseline="0" smtClean="0">
                <a:latin typeface="Arial" panose="020B0604020202020204" pitchFamily="34" charset="0"/>
                <a:cs typeface="Arial" panose="020B0604020202020204" pitchFamily="34" charset="0"/>
              </a:defRPr>
            </a:lvl1pPr>
          </a:lstStyle>
          <a:p>
            <a:pPr algn="r"/>
            <a:fld id="{73CF38AE-83FE-4FB1-828F-0C9881103F20}" type="slidenum">
              <a:rPr lang="en-US" smtClean="0"/>
              <a:pPr algn="r"/>
              <a:t>‹#›</a:t>
            </a:fld>
            <a:endParaRPr lang="en-US"/>
          </a:p>
        </p:txBody>
      </p:sp>
      <p:pic>
        <p:nvPicPr>
          <p:cNvPr id="8" name="Graphic 7">
            <a:extLst>
              <a:ext uri="{FF2B5EF4-FFF2-40B4-BE49-F238E27FC236}">
                <a16:creationId xmlns:a16="http://schemas.microsoft.com/office/drawing/2014/main" id="{98E7F766-433F-FB14-7E57-D0D363B823BC}"/>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48565" y="4659904"/>
            <a:ext cx="1153080" cy="385608"/>
          </a:xfrm>
          <a:prstGeom prst="rect">
            <a:avLst/>
          </a:prstGeom>
        </p:spPr>
      </p:pic>
    </p:spTree>
    <p:extLst>
      <p:ext uri="{BB962C8B-B14F-4D97-AF65-F5344CB8AC3E}">
        <p14:creationId xmlns:p14="http://schemas.microsoft.com/office/powerpoint/2010/main" val="4229802630"/>
      </p:ext>
    </p:extLst>
  </p:cSld>
  <p:clrMap bg1="lt1" tx1="dk1" bg2="lt2" tx2="dk2" accent1="accent1" accent2="accent2" accent3="accent3" accent4="accent4" accent5="accent5" accent6="accent6" hlink="hlink" folHlink="folHlink"/>
  <p:sldLayoutIdLst>
    <p:sldLayoutId id="2147484370" r:id="rId1"/>
    <p:sldLayoutId id="2147484371" r:id="rId2"/>
    <p:sldLayoutId id="2147484385" r:id="rId3"/>
    <p:sldLayoutId id="2147484373" r:id="rId4"/>
    <p:sldLayoutId id="2147484374" r:id="rId5"/>
    <p:sldLayoutId id="2147484375" r:id="rId6"/>
    <p:sldLayoutId id="2147484382" r:id="rId7"/>
    <p:sldLayoutId id="2147484377" r:id="rId8"/>
    <p:sldLayoutId id="2147484378" r:id="rId9"/>
    <p:sldLayoutId id="2147484380" r:id="rId10"/>
    <p:sldLayoutId id="2147484383" r:id="rId11"/>
  </p:sldLayoutIdLst>
  <p:hf hdr="0" ftr="0" dt="0"/>
  <p:txStyles>
    <p:titleStyle>
      <a:lvl1pPr marL="0" marR="0" indent="0" algn="l" defTabSz="389626" rtl="0" eaLnBrk="1" fontAlgn="auto" latinLnBrk="0" hangingPunct="1">
        <a:lnSpc>
          <a:spcPct val="90000"/>
        </a:lnSpc>
        <a:spcBef>
          <a:spcPct val="0"/>
        </a:spcBef>
        <a:spcAft>
          <a:spcPts val="0"/>
        </a:spcAft>
        <a:buClrTx/>
        <a:buSzTx/>
        <a:buFontTx/>
        <a:buNone/>
        <a:tabLst/>
        <a:defRPr lang="en-GB" sz="1600" b="0" i="0" u="none" strike="noStrike" kern="1200" baseline="0" smtClean="0">
          <a:solidFill>
            <a:srgbClr val="0923FF"/>
          </a:solidFill>
          <a:latin typeface="Arial" panose="020B0604020202020204" pitchFamily="34" charset="0"/>
          <a:ea typeface="Arial" panose="020B0604020202020204" pitchFamily="34" charset="0"/>
          <a:cs typeface="Arial" panose="020B0604020202020204" pitchFamily="34" charset="0"/>
        </a:defRPr>
      </a:lvl1pPr>
    </p:titleStyle>
    <p:bodyStyle>
      <a:lvl1pPr marL="216000" marR="0" indent="-216000" algn="l" defTabSz="389626" rtl="0" eaLnBrk="1" fontAlgn="auto" latinLnBrk="0" hangingPunct="1">
        <a:lnSpc>
          <a:spcPct val="120000"/>
        </a:lnSpc>
        <a:spcBef>
          <a:spcPts val="0"/>
        </a:spcBef>
        <a:spcAft>
          <a:spcPts val="300"/>
        </a:spcAft>
        <a:buClr>
          <a:schemeClr val="tx2"/>
        </a:buClr>
        <a:buSzPct val="110000"/>
        <a:buFont typeface="Arial" panose="020B0604020202020204" pitchFamily="34" charset="0"/>
        <a:buChar char="•"/>
        <a:tabLst/>
        <a:defRPr lang="en-GB" sz="1100" b="0" i="0" u="none" strike="noStrike" kern="1200" baseline="0" smtClean="0">
          <a:solidFill>
            <a:schemeClr val="tx1"/>
          </a:solidFill>
          <a:latin typeface="+mn-lt"/>
          <a:ea typeface="+mn-ea"/>
          <a:cs typeface="Arial" panose="020B0604020202020204" pitchFamily="34" charset="0"/>
        </a:defRPr>
      </a:lvl1pPr>
      <a:lvl2pPr marL="432000" indent="-180000" algn="l" defTabSz="389626" rtl="0" eaLnBrk="1" latinLnBrk="0" hangingPunct="1">
        <a:lnSpc>
          <a:spcPct val="120000"/>
        </a:lnSpc>
        <a:spcBef>
          <a:spcPts val="0"/>
        </a:spcBef>
        <a:spcAft>
          <a:spcPts val="300"/>
        </a:spcAft>
        <a:buFont typeface="Arial" panose="020B0604020202020204" pitchFamily="34" charset="0"/>
        <a:buChar char="̵"/>
        <a:tabLst/>
        <a:defRPr sz="1100" kern="1200">
          <a:solidFill>
            <a:schemeClr val="tx1"/>
          </a:solidFill>
          <a:latin typeface="+mn-lt"/>
          <a:ea typeface="+mn-ea"/>
          <a:cs typeface="+mn-cs"/>
        </a:defRPr>
      </a:lvl2pPr>
      <a:lvl3pPr marL="0" indent="-216000" algn="l" defTabSz="389626" rtl="0" eaLnBrk="1" latinLnBrk="0" hangingPunct="1">
        <a:lnSpc>
          <a:spcPct val="120000"/>
        </a:lnSpc>
        <a:spcBef>
          <a:spcPts val="0"/>
        </a:spcBef>
        <a:spcAft>
          <a:spcPts val="300"/>
        </a:spcAft>
        <a:buClr>
          <a:schemeClr val="tx2"/>
        </a:buClr>
        <a:buFont typeface="Arial" panose="020B0604020202020204" pitchFamily="34" charset="0"/>
        <a:buChar char="•"/>
        <a:defRPr sz="1100" b="0" kern="1200">
          <a:solidFill>
            <a:schemeClr val="tx1"/>
          </a:solidFill>
          <a:latin typeface="+mn-lt"/>
          <a:ea typeface="+mn-ea"/>
          <a:cs typeface="Arial" panose="020B0604020202020204" pitchFamily="34" charset="0"/>
        </a:defRPr>
      </a:lvl3pPr>
      <a:lvl4pPr marL="0" marR="0" indent="0" algn="l" defTabSz="389626" rtl="0" eaLnBrk="1" fontAlgn="auto" latinLnBrk="0" hangingPunct="1">
        <a:lnSpc>
          <a:spcPct val="100000"/>
        </a:lnSpc>
        <a:spcBef>
          <a:spcPts val="0"/>
        </a:spcBef>
        <a:spcAft>
          <a:spcPts val="600"/>
        </a:spcAft>
        <a:buClrTx/>
        <a:buSzTx/>
        <a:buFont typeface="Lucida Grande"/>
        <a:buNone/>
        <a:tabLst/>
        <a:defRPr sz="1100" kern="1200">
          <a:solidFill>
            <a:schemeClr val="tx1"/>
          </a:solidFill>
          <a:latin typeface="+mn-lt"/>
          <a:ea typeface="+mn-ea"/>
          <a:cs typeface="+mn-cs"/>
        </a:defRPr>
      </a:lvl4pPr>
      <a:lvl5pPr marL="216000" indent="-216000" algn="l" defTabSz="389626" rtl="0" eaLnBrk="1" latinLnBrk="0" hangingPunct="1">
        <a:lnSpc>
          <a:spcPct val="120000"/>
        </a:lnSpc>
        <a:spcBef>
          <a:spcPts val="0"/>
        </a:spcBef>
        <a:spcAft>
          <a:spcPts val="300"/>
        </a:spcAft>
        <a:buClr>
          <a:schemeClr val="tx2"/>
        </a:buClr>
        <a:buFont typeface="Arial" panose="020B0604020202020204" pitchFamily="34" charset="0"/>
        <a:buChar char="•"/>
        <a:defRPr lang="en-US" sz="1100" b="0" kern="1200" smtClean="0">
          <a:solidFill>
            <a:schemeClr val="tx1"/>
          </a:solidFill>
          <a:latin typeface="+mn-lt"/>
          <a:ea typeface="+mn-ea"/>
          <a:cs typeface="Arial" panose="020B0604020202020204" pitchFamily="34" charset="0"/>
        </a:defRPr>
      </a:lvl5pPr>
      <a:lvl6pPr marL="763017" indent="-307101" algn="l" defTabSz="389626" rtl="0" eaLnBrk="1" latinLnBrk="0" hangingPunct="1">
        <a:lnSpc>
          <a:spcPct val="100000"/>
        </a:lnSpc>
        <a:spcBef>
          <a:spcPct val="20000"/>
        </a:spcBef>
        <a:buFont typeface="Lucida Grande"/>
        <a:buChar char="»"/>
        <a:defRPr lang="en-US" sz="900" b="1" i="0" kern="1200" smtClean="0">
          <a:solidFill>
            <a:srgbClr val="1292DC"/>
          </a:solidFill>
          <a:latin typeface="Calibri"/>
          <a:ea typeface="+mn-ea"/>
          <a:cs typeface="Calibri"/>
        </a:defRPr>
      </a:lvl6pPr>
      <a:lvl7pPr marL="610143" marR="0" indent="0" algn="l" defTabSz="389626" rtl="0" eaLnBrk="1" fontAlgn="auto" latinLnBrk="0" hangingPunct="1">
        <a:lnSpc>
          <a:spcPct val="100000"/>
        </a:lnSpc>
        <a:spcBef>
          <a:spcPct val="20000"/>
        </a:spcBef>
        <a:spcAft>
          <a:spcPts val="0"/>
        </a:spcAft>
        <a:buClrTx/>
        <a:buSzTx/>
        <a:buFont typeface="Lucida Grande"/>
        <a:buNone/>
        <a:tabLst/>
        <a:defRPr lang="en-US" sz="1000" kern="1200" smtClean="0">
          <a:solidFill>
            <a:srgbClr val="1292DC"/>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89626" rtl="0" eaLnBrk="1" latinLnBrk="0" hangingPunct="1">
        <a:defRPr sz="1500" kern="1200">
          <a:solidFill>
            <a:schemeClr val="tx1"/>
          </a:solidFill>
          <a:latin typeface="+mn-lt"/>
          <a:ea typeface="+mn-ea"/>
          <a:cs typeface="+mn-cs"/>
        </a:defRPr>
      </a:lvl1pPr>
      <a:lvl2pPr marL="389626" algn="l" defTabSz="389626" rtl="0" eaLnBrk="1" latinLnBrk="0" hangingPunct="1">
        <a:defRPr sz="1500" kern="1200">
          <a:solidFill>
            <a:schemeClr val="tx1"/>
          </a:solidFill>
          <a:latin typeface="+mn-lt"/>
          <a:ea typeface="+mn-ea"/>
          <a:cs typeface="+mn-cs"/>
        </a:defRPr>
      </a:lvl2pPr>
      <a:lvl3pPr marL="779252" algn="l" defTabSz="389626" rtl="0" eaLnBrk="1" latinLnBrk="0" hangingPunct="1">
        <a:defRPr sz="1500" kern="1200">
          <a:solidFill>
            <a:schemeClr val="tx1"/>
          </a:solidFill>
          <a:latin typeface="+mn-lt"/>
          <a:ea typeface="+mn-ea"/>
          <a:cs typeface="+mn-cs"/>
        </a:defRPr>
      </a:lvl3pPr>
      <a:lvl4pPr marL="1168878" algn="l" defTabSz="389626" rtl="0" eaLnBrk="1" latinLnBrk="0" hangingPunct="1">
        <a:defRPr sz="1500" kern="1200">
          <a:solidFill>
            <a:schemeClr val="tx1"/>
          </a:solidFill>
          <a:latin typeface="+mn-lt"/>
          <a:ea typeface="+mn-ea"/>
          <a:cs typeface="+mn-cs"/>
        </a:defRPr>
      </a:lvl4pPr>
      <a:lvl5pPr marL="1558503" algn="l" defTabSz="389626" rtl="0" eaLnBrk="1" latinLnBrk="0" hangingPunct="1">
        <a:defRPr sz="1500" kern="1200">
          <a:solidFill>
            <a:schemeClr val="tx1"/>
          </a:solidFill>
          <a:latin typeface="+mn-lt"/>
          <a:ea typeface="+mn-ea"/>
          <a:cs typeface="+mn-cs"/>
        </a:defRPr>
      </a:lvl5pPr>
      <a:lvl6pPr marL="1948129" algn="l" defTabSz="389626" rtl="0" eaLnBrk="1" latinLnBrk="0" hangingPunct="1">
        <a:defRPr sz="1500" kern="1200">
          <a:solidFill>
            <a:schemeClr val="tx1"/>
          </a:solidFill>
          <a:latin typeface="+mn-lt"/>
          <a:ea typeface="+mn-ea"/>
          <a:cs typeface="+mn-cs"/>
        </a:defRPr>
      </a:lvl6pPr>
      <a:lvl7pPr marL="2337755" algn="l" defTabSz="389626" rtl="0" eaLnBrk="1" latinLnBrk="0" hangingPunct="1">
        <a:defRPr sz="1500" kern="1200">
          <a:solidFill>
            <a:schemeClr val="tx1"/>
          </a:solidFill>
          <a:latin typeface="+mn-lt"/>
          <a:ea typeface="+mn-ea"/>
          <a:cs typeface="+mn-cs"/>
        </a:defRPr>
      </a:lvl7pPr>
      <a:lvl8pPr marL="2727381" algn="l" defTabSz="389626" rtl="0" eaLnBrk="1" latinLnBrk="0" hangingPunct="1">
        <a:defRPr sz="1500" kern="1200">
          <a:solidFill>
            <a:schemeClr val="tx1"/>
          </a:solidFill>
          <a:latin typeface="+mn-lt"/>
          <a:ea typeface="+mn-ea"/>
          <a:cs typeface="+mn-cs"/>
        </a:defRPr>
      </a:lvl8pPr>
      <a:lvl9pPr marL="3117007" algn="l" defTabSz="389626" rtl="0" eaLnBrk="1" latinLnBrk="0" hangingPunct="1">
        <a:defRPr sz="15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3" orient="horz" pos="103" userDrawn="1">
          <p15:clr>
            <a:srgbClr val="57DBB6"/>
          </p15:clr>
        </p15:guide>
        <p15:guide id="4" orient="horz" pos="3119" userDrawn="1">
          <p15:clr>
            <a:srgbClr val="57DBB6"/>
          </p15:clr>
        </p15:guide>
        <p15:guide id="5" pos="96" userDrawn="1">
          <p15:clr>
            <a:srgbClr val="57DBB6"/>
          </p15:clr>
        </p15:guide>
        <p15:guide id="16" pos="2832" userDrawn="1">
          <p15:clr>
            <a:srgbClr val="57DBB6"/>
          </p15:clr>
        </p15:guide>
        <p15:guide id="17" pos="2928" userDrawn="1">
          <p15:clr>
            <a:srgbClr val="57DBB6"/>
          </p15:clr>
        </p15:guide>
        <p15:guide id="28" pos="5664" userDrawn="1">
          <p15:clr>
            <a:srgbClr val="57DBB6"/>
          </p15:clr>
        </p15:guide>
        <p15:guide id="30" orient="horz" pos="276" userDrawn="1">
          <p15:clr>
            <a:srgbClr val="57DBB6"/>
          </p15:clr>
        </p15:guide>
        <p15:guide id="31" orient="horz" pos="828" userDrawn="1">
          <p15:clr>
            <a:srgbClr val="57DBB6"/>
          </p15:clr>
        </p15:guide>
        <p15:guide id="32" orient="horz" pos="1128" userDrawn="1">
          <p15:clr>
            <a:srgbClr val="57DBB6"/>
          </p15:clr>
        </p15:guide>
        <p15:guide id="33" orient="horz" pos="2868" userDrawn="1">
          <p15:clr>
            <a:srgbClr val="57DBB6"/>
          </p15:clr>
        </p15:guide>
        <p15:guide id="34" pos="2880" userDrawn="1">
          <p15:clr>
            <a:srgbClr val="57DBB6"/>
          </p15:clr>
        </p15:guide>
        <p15:guide id="35" orient="horz" pos="2988" userDrawn="1">
          <p15:clr>
            <a:srgbClr val="57DBB6"/>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5"/>
            </p:custDataLst>
            <p:extLst>
              <p:ext uri="{D42A27DB-BD31-4B8C-83A1-F6EECF244321}">
                <p14:modId xmlns:p14="http://schemas.microsoft.com/office/powerpoint/2010/main" val="3746028104"/>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17" imgW="572" imgH="429" progId="TCLayout.ActiveDocument.1">
                  <p:embed/>
                </p:oleObj>
              </mc:Choice>
              <mc:Fallback>
                <p:oleObj name="think-cell Slide" r:id="rId17" imgW="572" imgH="429" progId="TCLayout.ActiveDocument.1">
                  <p:embed/>
                  <p:pic>
                    <p:nvPicPr>
                      <p:cNvPr id="4" name="Object 3" hidden="1"/>
                      <p:cNvPicPr/>
                      <p:nvPr/>
                    </p:nvPicPr>
                    <p:blipFill>
                      <a:blip r:embed="rId18"/>
                      <a:stretch>
                        <a:fillRect/>
                      </a:stretch>
                    </p:blipFill>
                    <p:spPr>
                      <a:xfrm>
                        <a:off x="1466" y="1192"/>
                        <a:ext cx="1465" cy="1190"/>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DF96F26-507C-4DA7-9928-0E35D26992FF}"/>
              </a:ext>
            </a:extLst>
          </p:cNvPr>
          <p:cNvSpPr/>
          <p:nvPr userDrawn="1">
            <p:custDataLst>
              <p:tags r:id="rId16"/>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a:endParaRPr lang="en-GB" sz="1900" b="1" i="0" baseline="0" dirty="0">
              <a:latin typeface="Arial" panose="020B0604020202020204" pitchFamily="34" charset="0"/>
              <a:ea typeface="Roboto Medium" panose="02000000000000000000" pitchFamily="2" charset="0"/>
              <a:cs typeface="Arial" panose="020B0604020202020204" pitchFamily="34" charset="0"/>
              <a:sym typeface="Arial" panose="020B0604020202020204" pitchFamily="34" charset="0"/>
            </a:endParaRPr>
          </a:p>
        </p:txBody>
      </p:sp>
      <p:sp>
        <p:nvSpPr>
          <p:cNvPr id="3" name="Title Placeholder 1"/>
          <p:cNvSpPr>
            <a:spLocks noGrp="1"/>
          </p:cNvSpPr>
          <p:nvPr>
            <p:ph type="title"/>
          </p:nvPr>
        </p:nvSpPr>
        <p:spPr>
          <a:xfrm>
            <a:off x="152401" y="444975"/>
            <a:ext cx="4343399" cy="437883"/>
          </a:xfrm>
          <a:prstGeom prst="rect">
            <a:avLst/>
          </a:prstGeom>
          <a:noFill/>
          <a:ln>
            <a:noFill/>
          </a:ln>
        </p:spPr>
        <p:txBody>
          <a:bodyPr vert="horz" lIns="0" tIns="38963" rIns="77925" bIns="0" rtlCol="0" anchor="t" anchorCtr="0">
            <a:noAutofit/>
          </a:bodyPr>
          <a:lstStyle/>
          <a:p>
            <a:pPr rtl="0"/>
            <a:r>
              <a:rPr lang="en-GB" dirty="0"/>
              <a:t>Title – Arial, 16pt, #0024FF</a:t>
            </a:r>
          </a:p>
        </p:txBody>
      </p:sp>
      <p:sp>
        <p:nvSpPr>
          <p:cNvPr id="5" name="Text Placeholder 4">
            <a:extLst>
              <a:ext uri="{FF2B5EF4-FFF2-40B4-BE49-F238E27FC236}">
                <a16:creationId xmlns:a16="http://schemas.microsoft.com/office/drawing/2014/main" id="{F142528D-1F52-818C-CF57-B68BF11E89AD}"/>
              </a:ext>
            </a:extLst>
          </p:cNvPr>
          <p:cNvSpPr>
            <a:spLocks noGrp="1"/>
          </p:cNvSpPr>
          <p:nvPr>
            <p:ph type="body" idx="1"/>
          </p:nvPr>
        </p:nvSpPr>
        <p:spPr>
          <a:xfrm>
            <a:off x="152400" y="1314450"/>
            <a:ext cx="4343400" cy="323691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p:txBody>
      </p:sp>
      <p:sp>
        <p:nvSpPr>
          <p:cNvPr id="6" name="Rectangle 5">
            <a:extLst>
              <a:ext uri="{FF2B5EF4-FFF2-40B4-BE49-F238E27FC236}">
                <a16:creationId xmlns:a16="http://schemas.microsoft.com/office/drawing/2014/main" id="{386CF0C4-DA8D-D623-4D04-AC136AD1B17F}"/>
              </a:ext>
            </a:extLst>
          </p:cNvPr>
          <p:cNvSpPr/>
          <p:nvPr userDrawn="1"/>
        </p:nvSpPr>
        <p:spPr>
          <a:xfrm>
            <a:off x="9270458" y="0"/>
            <a:ext cx="180000" cy="180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7" name="Rectangle 6">
            <a:extLst>
              <a:ext uri="{FF2B5EF4-FFF2-40B4-BE49-F238E27FC236}">
                <a16:creationId xmlns:a16="http://schemas.microsoft.com/office/drawing/2014/main" id="{AE356557-8965-152C-F6BC-3D6E9DCD498E}"/>
              </a:ext>
            </a:extLst>
          </p:cNvPr>
          <p:cNvSpPr/>
          <p:nvPr userDrawn="1"/>
        </p:nvSpPr>
        <p:spPr>
          <a:xfrm>
            <a:off x="9270458" y="310219"/>
            <a:ext cx="180000" cy="18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D2B8337A-BC42-45D0-E611-02077DD76FA6}"/>
              </a:ext>
            </a:extLst>
          </p:cNvPr>
          <p:cNvSpPr/>
          <p:nvPr userDrawn="1"/>
        </p:nvSpPr>
        <p:spPr>
          <a:xfrm>
            <a:off x="9270458" y="620438"/>
            <a:ext cx="180000" cy="180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2" name="Rectangle 11">
            <a:extLst>
              <a:ext uri="{FF2B5EF4-FFF2-40B4-BE49-F238E27FC236}">
                <a16:creationId xmlns:a16="http://schemas.microsoft.com/office/drawing/2014/main" id="{7DF36E0E-9AD2-FE6C-7DDD-F8790449D42C}"/>
              </a:ext>
            </a:extLst>
          </p:cNvPr>
          <p:cNvSpPr/>
          <p:nvPr userDrawn="1"/>
        </p:nvSpPr>
        <p:spPr>
          <a:xfrm>
            <a:off x="9270458" y="1240876"/>
            <a:ext cx="180000" cy="18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3" name="Rectangle 12">
            <a:extLst>
              <a:ext uri="{FF2B5EF4-FFF2-40B4-BE49-F238E27FC236}">
                <a16:creationId xmlns:a16="http://schemas.microsoft.com/office/drawing/2014/main" id="{C7DBF607-E5DF-BD11-693C-FA7DB30A604A}"/>
              </a:ext>
            </a:extLst>
          </p:cNvPr>
          <p:cNvSpPr/>
          <p:nvPr userDrawn="1"/>
        </p:nvSpPr>
        <p:spPr>
          <a:xfrm>
            <a:off x="9270458" y="1551095"/>
            <a:ext cx="180000" cy="18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4" name="Rectangle 13">
            <a:extLst>
              <a:ext uri="{FF2B5EF4-FFF2-40B4-BE49-F238E27FC236}">
                <a16:creationId xmlns:a16="http://schemas.microsoft.com/office/drawing/2014/main" id="{6617962C-CEB8-F244-C698-3CDFA18D2896}"/>
              </a:ext>
            </a:extLst>
          </p:cNvPr>
          <p:cNvSpPr/>
          <p:nvPr userDrawn="1"/>
        </p:nvSpPr>
        <p:spPr>
          <a:xfrm>
            <a:off x="9270458" y="1861314"/>
            <a:ext cx="180000" cy="18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5" name="Rectangle 14">
            <a:extLst>
              <a:ext uri="{FF2B5EF4-FFF2-40B4-BE49-F238E27FC236}">
                <a16:creationId xmlns:a16="http://schemas.microsoft.com/office/drawing/2014/main" id="{1D8D85EF-F338-A3CF-D6CF-7938BBBEAB4C}"/>
              </a:ext>
            </a:extLst>
          </p:cNvPr>
          <p:cNvSpPr/>
          <p:nvPr userDrawn="1"/>
        </p:nvSpPr>
        <p:spPr>
          <a:xfrm>
            <a:off x="9270458" y="2171533"/>
            <a:ext cx="180000" cy="180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6" name="Rectangle 15">
            <a:extLst>
              <a:ext uri="{FF2B5EF4-FFF2-40B4-BE49-F238E27FC236}">
                <a16:creationId xmlns:a16="http://schemas.microsoft.com/office/drawing/2014/main" id="{E77E22B9-375B-BB8E-E1A4-AADEB010AE7F}"/>
              </a:ext>
            </a:extLst>
          </p:cNvPr>
          <p:cNvSpPr/>
          <p:nvPr userDrawn="1"/>
        </p:nvSpPr>
        <p:spPr>
          <a:xfrm>
            <a:off x="9270458" y="2481752"/>
            <a:ext cx="180000" cy="180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7" name="Rectangle 16">
            <a:extLst>
              <a:ext uri="{FF2B5EF4-FFF2-40B4-BE49-F238E27FC236}">
                <a16:creationId xmlns:a16="http://schemas.microsoft.com/office/drawing/2014/main" id="{D881F0A2-ABDD-0FEE-5F0C-9A3E0D2E1065}"/>
              </a:ext>
            </a:extLst>
          </p:cNvPr>
          <p:cNvSpPr/>
          <p:nvPr userDrawn="1"/>
        </p:nvSpPr>
        <p:spPr>
          <a:xfrm>
            <a:off x="9270458" y="2791971"/>
            <a:ext cx="180000" cy="18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8" name="Rectangle 17">
            <a:extLst>
              <a:ext uri="{FF2B5EF4-FFF2-40B4-BE49-F238E27FC236}">
                <a16:creationId xmlns:a16="http://schemas.microsoft.com/office/drawing/2014/main" id="{9FB0FFB5-2FBB-D038-94D2-A7BAAEDE899D}"/>
              </a:ext>
            </a:extLst>
          </p:cNvPr>
          <p:cNvSpPr/>
          <p:nvPr userDrawn="1"/>
        </p:nvSpPr>
        <p:spPr>
          <a:xfrm>
            <a:off x="9270458" y="3412409"/>
            <a:ext cx="180000" cy="180000"/>
          </a:xfrm>
          <a:prstGeom prst="rect">
            <a:avLst/>
          </a:prstGeom>
          <a:solidFill>
            <a:srgbClr val="575F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9" name="Rectangle 18">
            <a:extLst>
              <a:ext uri="{FF2B5EF4-FFF2-40B4-BE49-F238E27FC236}">
                <a16:creationId xmlns:a16="http://schemas.microsoft.com/office/drawing/2014/main" id="{C8FCC0EC-5FBF-E3B6-59A1-CC7BAE8C2216}"/>
              </a:ext>
            </a:extLst>
          </p:cNvPr>
          <p:cNvSpPr/>
          <p:nvPr userDrawn="1"/>
        </p:nvSpPr>
        <p:spPr>
          <a:xfrm>
            <a:off x="9270458" y="3722628"/>
            <a:ext cx="180000" cy="180000"/>
          </a:xfrm>
          <a:prstGeom prst="rect">
            <a:avLst/>
          </a:prstGeom>
          <a:solidFill>
            <a:srgbClr val="FF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0" name="Rectangle 19">
            <a:extLst>
              <a:ext uri="{FF2B5EF4-FFF2-40B4-BE49-F238E27FC236}">
                <a16:creationId xmlns:a16="http://schemas.microsoft.com/office/drawing/2014/main" id="{A035DECE-A57A-E5F3-CE60-08C9207DBC08}"/>
              </a:ext>
            </a:extLst>
          </p:cNvPr>
          <p:cNvSpPr/>
          <p:nvPr userDrawn="1"/>
        </p:nvSpPr>
        <p:spPr>
          <a:xfrm>
            <a:off x="9270458" y="4032847"/>
            <a:ext cx="180000" cy="180000"/>
          </a:xfrm>
          <a:prstGeom prst="rect">
            <a:avLst/>
          </a:prstGeom>
          <a:solidFill>
            <a:srgbClr val="4E19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1" name="Rectangle 20">
            <a:extLst>
              <a:ext uri="{FF2B5EF4-FFF2-40B4-BE49-F238E27FC236}">
                <a16:creationId xmlns:a16="http://schemas.microsoft.com/office/drawing/2014/main" id="{BBF82C59-737A-F6EE-8D6D-6BA970E4FF04}"/>
              </a:ext>
            </a:extLst>
          </p:cNvPr>
          <p:cNvSpPr/>
          <p:nvPr userDrawn="1"/>
        </p:nvSpPr>
        <p:spPr>
          <a:xfrm>
            <a:off x="9270458" y="4343066"/>
            <a:ext cx="180000" cy="180000"/>
          </a:xfrm>
          <a:prstGeom prst="rect">
            <a:avLst/>
          </a:prstGeom>
          <a:solidFill>
            <a:srgbClr val="B39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2" name="Rectangle 21">
            <a:extLst>
              <a:ext uri="{FF2B5EF4-FFF2-40B4-BE49-F238E27FC236}">
                <a16:creationId xmlns:a16="http://schemas.microsoft.com/office/drawing/2014/main" id="{94998DEA-3CE5-FF44-8A80-3A9A1E53D527}"/>
              </a:ext>
            </a:extLst>
          </p:cNvPr>
          <p:cNvSpPr/>
          <p:nvPr userDrawn="1"/>
        </p:nvSpPr>
        <p:spPr>
          <a:xfrm>
            <a:off x="9270458" y="4653285"/>
            <a:ext cx="180000" cy="180000"/>
          </a:xfrm>
          <a:prstGeom prst="rect">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3" name="Rectangle 22">
            <a:extLst>
              <a:ext uri="{FF2B5EF4-FFF2-40B4-BE49-F238E27FC236}">
                <a16:creationId xmlns:a16="http://schemas.microsoft.com/office/drawing/2014/main" id="{C10D4BF8-9D13-DD1B-A935-FDA7206D9DE1}"/>
              </a:ext>
            </a:extLst>
          </p:cNvPr>
          <p:cNvSpPr/>
          <p:nvPr userDrawn="1"/>
        </p:nvSpPr>
        <p:spPr>
          <a:xfrm>
            <a:off x="9270458" y="4963500"/>
            <a:ext cx="180000" cy="180000"/>
          </a:xfrm>
          <a:prstGeom prst="rect">
            <a:avLst/>
          </a:prstGeom>
          <a:solidFill>
            <a:srgbClr val="96CD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4" name="Slide Number Placeholder 23">
            <a:extLst>
              <a:ext uri="{FF2B5EF4-FFF2-40B4-BE49-F238E27FC236}">
                <a16:creationId xmlns:a16="http://schemas.microsoft.com/office/drawing/2014/main" id="{905442E5-66EE-C237-32BC-0FAF5866C3D4}"/>
              </a:ext>
            </a:extLst>
          </p:cNvPr>
          <p:cNvSpPr>
            <a:spLocks noGrp="1"/>
          </p:cNvSpPr>
          <p:nvPr>
            <p:ph type="sldNum" sz="quarter" idx="4"/>
          </p:nvPr>
        </p:nvSpPr>
        <p:spPr>
          <a:xfrm>
            <a:off x="6927850" y="4774536"/>
            <a:ext cx="2057400" cy="197409"/>
          </a:xfrm>
          <a:prstGeom prst="rect">
            <a:avLst/>
          </a:prstGeom>
        </p:spPr>
        <p:txBody>
          <a:bodyPr vert="horz" lIns="0" tIns="0" rIns="0" bIns="0" rtlCol="0" anchor="b"/>
          <a:lstStyle>
            <a:lvl1pPr>
              <a:defRPr lang="en-US" sz="600" b="0" baseline="0" smtClean="0">
                <a:latin typeface="Arial" panose="020B0604020202020204" pitchFamily="34" charset="0"/>
                <a:cs typeface="Arial" panose="020B0604020202020204" pitchFamily="34" charset="0"/>
              </a:defRPr>
            </a:lvl1pPr>
          </a:lstStyle>
          <a:p>
            <a:pPr algn="r"/>
            <a:fld id="{73CF38AE-83FE-4FB1-828F-0C9881103F20}" type="slidenum">
              <a:rPr lang="en-US" smtClean="0"/>
              <a:pPr algn="r"/>
              <a:t>‹#›</a:t>
            </a:fld>
            <a:endParaRPr lang="en-US"/>
          </a:p>
        </p:txBody>
      </p:sp>
      <p:pic>
        <p:nvPicPr>
          <p:cNvPr id="8" name="Graphic 7">
            <a:extLst>
              <a:ext uri="{FF2B5EF4-FFF2-40B4-BE49-F238E27FC236}">
                <a16:creationId xmlns:a16="http://schemas.microsoft.com/office/drawing/2014/main" id="{98E7F766-433F-FB14-7E57-D0D363B823BC}"/>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48565" y="4659904"/>
            <a:ext cx="1153080" cy="385608"/>
          </a:xfrm>
          <a:prstGeom prst="rect">
            <a:avLst/>
          </a:prstGeom>
        </p:spPr>
      </p:pic>
    </p:spTree>
    <p:extLst>
      <p:ext uri="{BB962C8B-B14F-4D97-AF65-F5344CB8AC3E}">
        <p14:creationId xmlns:p14="http://schemas.microsoft.com/office/powerpoint/2010/main" val="1676861780"/>
      </p:ext>
    </p:extLst>
  </p:cSld>
  <p:clrMap bg1="lt1" tx1="dk1" bg2="lt2" tx2="dk2" accent1="accent1" accent2="accent2" accent3="accent3" accent4="accent4" accent5="accent5" accent6="accent6" hlink="hlink" folHlink="folHlink"/>
  <p:sldLayoutIdLst>
    <p:sldLayoutId id="2147484388" r:id="rId1"/>
    <p:sldLayoutId id="2147484389" r:id="rId2"/>
    <p:sldLayoutId id="2147484390" r:id="rId3"/>
    <p:sldLayoutId id="2147484391" r:id="rId4"/>
    <p:sldLayoutId id="2147484392" r:id="rId5"/>
    <p:sldLayoutId id="2147484393" r:id="rId6"/>
    <p:sldLayoutId id="2147484394" r:id="rId7"/>
    <p:sldLayoutId id="2147484395" r:id="rId8"/>
    <p:sldLayoutId id="2147484396" r:id="rId9"/>
    <p:sldLayoutId id="2147484397" r:id="rId10"/>
    <p:sldLayoutId id="2147484398" r:id="rId11"/>
    <p:sldLayoutId id="2147484399" r:id="rId12"/>
    <p:sldLayoutId id="2147484400" r:id="rId13"/>
  </p:sldLayoutIdLst>
  <p:hf hdr="0" ftr="0" dt="0"/>
  <p:txStyles>
    <p:titleStyle>
      <a:lvl1pPr marL="0" marR="0" indent="0" algn="l" defTabSz="389626" rtl="0" eaLnBrk="1" fontAlgn="auto" latinLnBrk="0" hangingPunct="1">
        <a:lnSpc>
          <a:spcPct val="90000"/>
        </a:lnSpc>
        <a:spcBef>
          <a:spcPct val="0"/>
        </a:spcBef>
        <a:spcAft>
          <a:spcPts val="0"/>
        </a:spcAft>
        <a:buClrTx/>
        <a:buSzTx/>
        <a:buFontTx/>
        <a:buNone/>
        <a:tabLst/>
        <a:defRPr lang="en-GB" sz="1600" b="0" i="0" u="none" strike="noStrike" kern="1200" baseline="0" smtClean="0">
          <a:solidFill>
            <a:srgbClr val="0923FF"/>
          </a:solidFill>
          <a:latin typeface="Arial" panose="020B0604020202020204" pitchFamily="34" charset="0"/>
          <a:ea typeface="Arial" panose="020B0604020202020204" pitchFamily="34" charset="0"/>
          <a:cs typeface="Arial" panose="020B0604020202020204" pitchFamily="34" charset="0"/>
        </a:defRPr>
      </a:lvl1pPr>
    </p:titleStyle>
    <p:bodyStyle>
      <a:lvl1pPr marL="216000" marR="0" indent="-216000" algn="l" defTabSz="389626" rtl="0" eaLnBrk="1" fontAlgn="auto" latinLnBrk="0" hangingPunct="1">
        <a:lnSpc>
          <a:spcPct val="120000"/>
        </a:lnSpc>
        <a:spcBef>
          <a:spcPts val="0"/>
        </a:spcBef>
        <a:spcAft>
          <a:spcPts val="300"/>
        </a:spcAft>
        <a:buClr>
          <a:schemeClr val="tx2"/>
        </a:buClr>
        <a:buSzPct val="110000"/>
        <a:buFont typeface="Arial" panose="020B0604020202020204" pitchFamily="34" charset="0"/>
        <a:buChar char="•"/>
        <a:tabLst/>
        <a:defRPr lang="en-GB" sz="1100" b="0" i="0" u="none" strike="noStrike" kern="1200" baseline="0" smtClean="0">
          <a:solidFill>
            <a:schemeClr val="tx1"/>
          </a:solidFill>
          <a:latin typeface="+mn-lt"/>
          <a:ea typeface="+mn-ea"/>
          <a:cs typeface="Arial" panose="020B0604020202020204" pitchFamily="34" charset="0"/>
        </a:defRPr>
      </a:lvl1pPr>
      <a:lvl2pPr marL="432000" indent="-180000" algn="l" defTabSz="389626" rtl="0" eaLnBrk="1" latinLnBrk="0" hangingPunct="1">
        <a:lnSpc>
          <a:spcPct val="120000"/>
        </a:lnSpc>
        <a:spcBef>
          <a:spcPts val="0"/>
        </a:spcBef>
        <a:spcAft>
          <a:spcPts val="300"/>
        </a:spcAft>
        <a:buFont typeface="Arial" panose="020B0604020202020204" pitchFamily="34" charset="0"/>
        <a:buChar char="̵"/>
        <a:tabLst/>
        <a:defRPr sz="1100" kern="1200">
          <a:solidFill>
            <a:schemeClr val="tx1"/>
          </a:solidFill>
          <a:latin typeface="+mn-lt"/>
          <a:ea typeface="+mn-ea"/>
          <a:cs typeface="+mn-cs"/>
        </a:defRPr>
      </a:lvl2pPr>
      <a:lvl3pPr marL="0" indent="-216000" algn="l" defTabSz="389626" rtl="0" eaLnBrk="1" latinLnBrk="0" hangingPunct="1">
        <a:lnSpc>
          <a:spcPct val="120000"/>
        </a:lnSpc>
        <a:spcBef>
          <a:spcPts val="0"/>
        </a:spcBef>
        <a:spcAft>
          <a:spcPts val="300"/>
        </a:spcAft>
        <a:buClr>
          <a:schemeClr val="tx2"/>
        </a:buClr>
        <a:buFont typeface="Arial" panose="020B0604020202020204" pitchFamily="34" charset="0"/>
        <a:buChar char="•"/>
        <a:defRPr sz="1100" b="0" kern="1200">
          <a:solidFill>
            <a:schemeClr val="tx1"/>
          </a:solidFill>
          <a:latin typeface="+mn-lt"/>
          <a:ea typeface="+mn-ea"/>
          <a:cs typeface="Arial" panose="020B0604020202020204" pitchFamily="34" charset="0"/>
        </a:defRPr>
      </a:lvl3pPr>
      <a:lvl4pPr marL="0" marR="0" indent="0" algn="l" defTabSz="389626" rtl="0" eaLnBrk="1" fontAlgn="auto" latinLnBrk="0" hangingPunct="1">
        <a:lnSpc>
          <a:spcPct val="100000"/>
        </a:lnSpc>
        <a:spcBef>
          <a:spcPts val="0"/>
        </a:spcBef>
        <a:spcAft>
          <a:spcPts val="600"/>
        </a:spcAft>
        <a:buClrTx/>
        <a:buSzTx/>
        <a:buFont typeface="Lucida Grande"/>
        <a:buNone/>
        <a:tabLst/>
        <a:defRPr sz="1100" kern="1200">
          <a:solidFill>
            <a:schemeClr val="tx1"/>
          </a:solidFill>
          <a:latin typeface="+mn-lt"/>
          <a:ea typeface="+mn-ea"/>
          <a:cs typeface="+mn-cs"/>
        </a:defRPr>
      </a:lvl4pPr>
      <a:lvl5pPr marL="216000" indent="-216000" algn="l" defTabSz="389626" rtl="0" eaLnBrk="1" latinLnBrk="0" hangingPunct="1">
        <a:lnSpc>
          <a:spcPct val="120000"/>
        </a:lnSpc>
        <a:spcBef>
          <a:spcPts val="0"/>
        </a:spcBef>
        <a:spcAft>
          <a:spcPts val="300"/>
        </a:spcAft>
        <a:buClr>
          <a:schemeClr val="tx2"/>
        </a:buClr>
        <a:buFont typeface="Arial" panose="020B0604020202020204" pitchFamily="34" charset="0"/>
        <a:buChar char="•"/>
        <a:defRPr lang="en-US" sz="1100" b="0" kern="1200" smtClean="0">
          <a:solidFill>
            <a:schemeClr val="tx1"/>
          </a:solidFill>
          <a:latin typeface="+mn-lt"/>
          <a:ea typeface="+mn-ea"/>
          <a:cs typeface="Arial" panose="020B0604020202020204" pitchFamily="34" charset="0"/>
        </a:defRPr>
      </a:lvl5pPr>
      <a:lvl6pPr marL="763017" indent="-307101" algn="l" defTabSz="389626" rtl="0" eaLnBrk="1" latinLnBrk="0" hangingPunct="1">
        <a:lnSpc>
          <a:spcPct val="100000"/>
        </a:lnSpc>
        <a:spcBef>
          <a:spcPct val="20000"/>
        </a:spcBef>
        <a:buFont typeface="Lucida Grande"/>
        <a:buChar char="»"/>
        <a:defRPr lang="en-US" sz="900" b="1" i="0" kern="1200" smtClean="0">
          <a:solidFill>
            <a:srgbClr val="1292DC"/>
          </a:solidFill>
          <a:latin typeface="Calibri"/>
          <a:ea typeface="+mn-ea"/>
          <a:cs typeface="Calibri"/>
        </a:defRPr>
      </a:lvl6pPr>
      <a:lvl7pPr marL="610143" marR="0" indent="0" algn="l" defTabSz="389626" rtl="0" eaLnBrk="1" fontAlgn="auto" latinLnBrk="0" hangingPunct="1">
        <a:lnSpc>
          <a:spcPct val="100000"/>
        </a:lnSpc>
        <a:spcBef>
          <a:spcPct val="20000"/>
        </a:spcBef>
        <a:spcAft>
          <a:spcPts val="0"/>
        </a:spcAft>
        <a:buClrTx/>
        <a:buSzTx/>
        <a:buFont typeface="Lucida Grande"/>
        <a:buNone/>
        <a:tabLst/>
        <a:defRPr lang="en-US" sz="1000" kern="1200" smtClean="0">
          <a:solidFill>
            <a:srgbClr val="1292DC"/>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89626" rtl="0" eaLnBrk="1" latinLnBrk="0" hangingPunct="1">
        <a:defRPr sz="1500" kern="1200">
          <a:solidFill>
            <a:schemeClr val="tx1"/>
          </a:solidFill>
          <a:latin typeface="+mn-lt"/>
          <a:ea typeface="+mn-ea"/>
          <a:cs typeface="+mn-cs"/>
        </a:defRPr>
      </a:lvl1pPr>
      <a:lvl2pPr marL="389626" algn="l" defTabSz="389626" rtl="0" eaLnBrk="1" latinLnBrk="0" hangingPunct="1">
        <a:defRPr sz="1500" kern="1200">
          <a:solidFill>
            <a:schemeClr val="tx1"/>
          </a:solidFill>
          <a:latin typeface="+mn-lt"/>
          <a:ea typeface="+mn-ea"/>
          <a:cs typeface="+mn-cs"/>
        </a:defRPr>
      </a:lvl2pPr>
      <a:lvl3pPr marL="779252" algn="l" defTabSz="389626" rtl="0" eaLnBrk="1" latinLnBrk="0" hangingPunct="1">
        <a:defRPr sz="1500" kern="1200">
          <a:solidFill>
            <a:schemeClr val="tx1"/>
          </a:solidFill>
          <a:latin typeface="+mn-lt"/>
          <a:ea typeface="+mn-ea"/>
          <a:cs typeface="+mn-cs"/>
        </a:defRPr>
      </a:lvl3pPr>
      <a:lvl4pPr marL="1168878" algn="l" defTabSz="389626" rtl="0" eaLnBrk="1" latinLnBrk="0" hangingPunct="1">
        <a:defRPr sz="1500" kern="1200">
          <a:solidFill>
            <a:schemeClr val="tx1"/>
          </a:solidFill>
          <a:latin typeface="+mn-lt"/>
          <a:ea typeface="+mn-ea"/>
          <a:cs typeface="+mn-cs"/>
        </a:defRPr>
      </a:lvl4pPr>
      <a:lvl5pPr marL="1558503" algn="l" defTabSz="389626" rtl="0" eaLnBrk="1" latinLnBrk="0" hangingPunct="1">
        <a:defRPr sz="1500" kern="1200">
          <a:solidFill>
            <a:schemeClr val="tx1"/>
          </a:solidFill>
          <a:latin typeface="+mn-lt"/>
          <a:ea typeface="+mn-ea"/>
          <a:cs typeface="+mn-cs"/>
        </a:defRPr>
      </a:lvl5pPr>
      <a:lvl6pPr marL="1948129" algn="l" defTabSz="389626" rtl="0" eaLnBrk="1" latinLnBrk="0" hangingPunct="1">
        <a:defRPr sz="1500" kern="1200">
          <a:solidFill>
            <a:schemeClr val="tx1"/>
          </a:solidFill>
          <a:latin typeface="+mn-lt"/>
          <a:ea typeface="+mn-ea"/>
          <a:cs typeface="+mn-cs"/>
        </a:defRPr>
      </a:lvl6pPr>
      <a:lvl7pPr marL="2337755" algn="l" defTabSz="389626" rtl="0" eaLnBrk="1" latinLnBrk="0" hangingPunct="1">
        <a:defRPr sz="1500" kern="1200">
          <a:solidFill>
            <a:schemeClr val="tx1"/>
          </a:solidFill>
          <a:latin typeface="+mn-lt"/>
          <a:ea typeface="+mn-ea"/>
          <a:cs typeface="+mn-cs"/>
        </a:defRPr>
      </a:lvl7pPr>
      <a:lvl8pPr marL="2727381" algn="l" defTabSz="389626" rtl="0" eaLnBrk="1" latinLnBrk="0" hangingPunct="1">
        <a:defRPr sz="1500" kern="1200">
          <a:solidFill>
            <a:schemeClr val="tx1"/>
          </a:solidFill>
          <a:latin typeface="+mn-lt"/>
          <a:ea typeface="+mn-ea"/>
          <a:cs typeface="+mn-cs"/>
        </a:defRPr>
      </a:lvl8pPr>
      <a:lvl9pPr marL="3117007" algn="l" defTabSz="389626" rtl="0" eaLnBrk="1" latinLnBrk="0" hangingPunct="1">
        <a:defRPr sz="15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3" orient="horz" pos="103" userDrawn="1">
          <p15:clr>
            <a:srgbClr val="57DBB6"/>
          </p15:clr>
        </p15:guide>
        <p15:guide id="4" orient="horz" pos="3119" userDrawn="1">
          <p15:clr>
            <a:srgbClr val="57DBB6"/>
          </p15:clr>
        </p15:guide>
        <p15:guide id="5" pos="96" userDrawn="1">
          <p15:clr>
            <a:srgbClr val="57DBB6"/>
          </p15:clr>
        </p15:guide>
        <p15:guide id="16" pos="2832" userDrawn="1">
          <p15:clr>
            <a:srgbClr val="57DBB6"/>
          </p15:clr>
        </p15:guide>
        <p15:guide id="17" pos="2928" userDrawn="1">
          <p15:clr>
            <a:srgbClr val="57DBB6"/>
          </p15:clr>
        </p15:guide>
        <p15:guide id="28" pos="5664" userDrawn="1">
          <p15:clr>
            <a:srgbClr val="57DBB6"/>
          </p15:clr>
        </p15:guide>
        <p15:guide id="30" orient="horz" pos="276" userDrawn="1">
          <p15:clr>
            <a:srgbClr val="57DBB6"/>
          </p15:clr>
        </p15:guide>
        <p15:guide id="31" orient="horz" pos="828" userDrawn="1">
          <p15:clr>
            <a:srgbClr val="57DBB6"/>
          </p15:clr>
        </p15:guide>
        <p15:guide id="32" orient="horz" pos="1128" userDrawn="1">
          <p15:clr>
            <a:srgbClr val="57DBB6"/>
          </p15:clr>
        </p15:guide>
        <p15:guide id="33" orient="horz" pos="2868" userDrawn="1">
          <p15:clr>
            <a:srgbClr val="57DBB6"/>
          </p15:clr>
        </p15:guide>
        <p15:guide id="34" pos="2880" userDrawn="1">
          <p15:clr>
            <a:srgbClr val="57DBB6"/>
          </p15:clr>
        </p15:guide>
        <p15:guide id="35" orient="horz" pos="2988" userDrawn="1">
          <p15:clr>
            <a:srgbClr val="57DBB6"/>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
            </p:custDataLst>
            <p:extLst>
              <p:ext uri="{D42A27DB-BD31-4B8C-83A1-F6EECF244321}">
                <p14:modId xmlns:p14="http://schemas.microsoft.com/office/powerpoint/2010/main" val="3746028104"/>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5" imgW="572" imgH="429" progId="TCLayout.ActiveDocument.1">
                  <p:embed/>
                </p:oleObj>
              </mc:Choice>
              <mc:Fallback>
                <p:oleObj name="think-cell Slide" r:id="rId5" imgW="572" imgH="429" progId="TCLayout.ActiveDocument.1">
                  <p:embed/>
                  <p:pic>
                    <p:nvPicPr>
                      <p:cNvPr id="4" name="Object 3" hidden="1"/>
                      <p:cNvPicPr/>
                      <p:nvPr/>
                    </p:nvPicPr>
                    <p:blipFill>
                      <a:blip r:embed="rId6"/>
                      <a:stretch>
                        <a:fillRect/>
                      </a:stretch>
                    </p:blipFill>
                    <p:spPr>
                      <a:xfrm>
                        <a:off x="1466" y="1192"/>
                        <a:ext cx="1465" cy="1190"/>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DF96F26-507C-4DA7-9928-0E35D26992FF}"/>
              </a:ext>
            </a:extLst>
          </p:cNvPr>
          <p:cNvSpPr/>
          <p:nvPr userDrawn="1">
            <p:custDataLst>
              <p:tags r:id="rId4"/>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a:endParaRPr lang="en-GB" sz="1900" b="1" i="0" baseline="0" dirty="0">
              <a:latin typeface="Arial" panose="020B0604020202020204" pitchFamily="34" charset="0"/>
              <a:ea typeface="Roboto Medium" panose="02000000000000000000" pitchFamily="2" charset="0"/>
              <a:cs typeface="Arial" panose="020B0604020202020204" pitchFamily="34" charset="0"/>
              <a:sym typeface="Arial" panose="020B0604020202020204" pitchFamily="34" charset="0"/>
            </a:endParaRPr>
          </a:p>
        </p:txBody>
      </p:sp>
      <p:sp>
        <p:nvSpPr>
          <p:cNvPr id="3" name="Title Placeholder 1"/>
          <p:cNvSpPr>
            <a:spLocks noGrp="1"/>
          </p:cNvSpPr>
          <p:nvPr>
            <p:ph type="title"/>
          </p:nvPr>
        </p:nvSpPr>
        <p:spPr>
          <a:xfrm>
            <a:off x="152401" y="444975"/>
            <a:ext cx="4343399" cy="437883"/>
          </a:xfrm>
          <a:prstGeom prst="rect">
            <a:avLst/>
          </a:prstGeom>
          <a:noFill/>
          <a:ln>
            <a:noFill/>
          </a:ln>
        </p:spPr>
        <p:txBody>
          <a:bodyPr vert="horz" lIns="0" tIns="38963" rIns="77925" bIns="0" rtlCol="0" anchor="t" anchorCtr="0">
            <a:noAutofit/>
          </a:bodyPr>
          <a:lstStyle/>
          <a:p>
            <a:pPr rtl="0"/>
            <a:r>
              <a:rPr lang="en-GB" dirty="0"/>
              <a:t>Title – Arial, 16pt, #0024FF</a:t>
            </a:r>
          </a:p>
        </p:txBody>
      </p:sp>
      <p:sp>
        <p:nvSpPr>
          <p:cNvPr id="5" name="Text Placeholder 4">
            <a:extLst>
              <a:ext uri="{FF2B5EF4-FFF2-40B4-BE49-F238E27FC236}">
                <a16:creationId xmlns:a16="http://schemas.microsoft.com/office/drawing/2014/main" id="{F142528D-1F52-818C-CF57-B68BF11E89AD}"/>
              </a:ext>
            </a:extLst>
          </p:cNvPr>
          <p:cNvSpPr>
            <a:spLocks noGrp="1"/>
          </p:cNvSpPr>
          <p:nvPr>
            <p:ph type="body" idx="1"/>
          </p:nvPr>
        </p:nvSpPr>
        <p:spPr>
          <a:xfrm>
            <a:off x="152400" y="1314450"/>
            <a:ext cx="4343400" cy="323691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p:txBody>
      </p:sp>
      <p:sp>
        <p:nvSpPr>
          <p:cNvPr id="6" name="Rectangle 5">
            <a:extLst>
              <a:ext uri="{FF2B5EF4-FFF2-40B4-BE49-F238E27FC236}">
                <a16:creationId xmlns:a16="http://schemas.microsoft.com/office/drawing/2014/main" id="{386CF0C4-DA8D-D623-4D04-AC136AD1B17F}"/>
              </a:ext>
            </a:extLst>
          </p:cNvPr>
          <p:cNvSpPr/>
          <p:nvPr userDrawn="1"/>
        </p:nvSpPr>
        <p:spPr>
          <a:xfrm>
            <a:off x="9270458" y="0"/>
            <a:ext cx="180000" cy="180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7" name="Rectangle 6">
            <a:extLst>
              <a:ext uri="{FF2B5EF4-FFF2-40B4-BE49-F238E27FC236}">
                <a16:creationId xmlns:a16="http://schemas.microsoft.com/office/drawing/2014/main" id="{AE356557-8965-152C-F6BC-3D6E9DCD498E}"/>
              </a:ext>
            </a:extLst>
          </p:cNvPr>
          <p:cNvSpPr/>
          <p:nvPr userDrawn="1"/>
        </p:nvSpPr>
        <p:spPr>
          <a:xfrm>
            <a:off x="9270458" y="310219"/>
            <a:ext cx="180000" cy="18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D2B8337A-BC42-45D0-E611-02077DD76FA6}"/>
              </a:ext>
            </a:extLst>
          </p:cNvPr>
          <p:cNvSpPr/>
          <p:nvPr userDrawn="1"/>
        </p:nvSpPr>
        <p:spPr>
          <a:xfrm>
            <a:off x="9270458" y="620438"/>
            <a:ext cx="180000" cy="180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2" name="Rectangle 11">
            <a:extLst>
              <a:ext uri="{FF2B5EF4-FFF2-40B4-BE49-F238E27FC236}">
                <a16:creationId xmlns:a16="http://schemas.microsoft.com/office/drawing/2014/main" id="{7DF36E0E-9AD2-FE6C-7DDD-F8790449D42C}"/>
              </a:ext>
            </a:extLst>
          </p:cNvPr>
          <p:cNvSpPr/>
          <p:nvPr userDrawn="1"/>
        </p:nvSpPr>
        <p:spPr>
          <a:xfrm>
            <a:off x="9270458" y="1240876"/>
            <a:ext cx="180000" cy="18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3" name="Rectangle 12">
            <a:extLst>
              <a:ext uri="{FF2B5EF4-FFF2-40B4-BE49-F238E27FC236}">
                <a16:creationId xmlns:a16="http://schemas.microsoft.com/office/drawing/2014/main" id="{C7DBF607-E5DF-BD11-693C-FA7DB30A604A}"/>
              </a:ext>
            </a:extLst>
          </p:cNvPr>
          <p:cNvSpPr/>
          <p:nvPr userDrawn="1"/>
        </p:nvSpPr>
        <p:spPr>
          <a:xfrm>
            <a:off x="9270458" y="1551095"/>
            <a:ext cx="180000" cy="18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4" name="Rectangle 13">
            <a:extLst>
              <a:ext uri="{FF2B5EF4-FFF2-40B4-BE49-F238E27FC236}">
                <a16:creationId xmlns:a16="http://schemas.microsoft.com/office/drawing/2014/main" id="{6617962C-CEB8-F244-C698-3CDFA18D2896}"/>
              </a:ext>
            </a:extLst>
          </p:cNvPr>
          <p:cNvSpPr/>
          <p:nvPr userDrawn="1"/>
        </p:nvSpPr>
        <p:spPr>
          <a:xfrm>
            <a:off x="9270458" y="1861314"/>
            <a:ext cx="180000" cy="18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5" name="Rectangle 14">
            <a:extLst>
              <a:ext uri="{FF2B5EF4-FFF2-40B4-BE49-F238E27FC236}">
                <a16:creationId xmlns:a16="http://schemas.microsoft.com/office/drawing/2014/main" id="{1D8D85EF-F338-A3CF-D6CF-7938BBBEAB4C}"/>
              </a:ext>
            </a:extLst>
          </p:cNvPr>
          <p:cNvSpPr/>
          <p:nvPr userDrawn="1"/>
        </p:nvSpPr>
        <p:spPr>
          <a:xfrm>
            <a:off x="9270458" y="2171533"/>
            <a:ext cx="180000" cy="180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6" name="Rectangle 15">
            <a:extLst>
              <a:ext uri="{FF2B5EF4-FFF2-40B4-BE49-F238E27FC236}">
                <a16:creationId xmlns:a16="http://schemas.microsoft.com/office/drawing/2014/main" id="{E77E22B9-375B-BB8E-E1A4-AADEB010AE7F}"/>
              </a:ext>
            </a:extLst>
          </p:cNvPr>
          <p:cNvSpPr/>
          <p:nvPr userDrawn="1"/>
        </p:nvSpPr>
        <p:spPr>
          <a:xfrm>
            <a:off x="9270458" y="2481752"/>
            <a:ext cx="180000" cy="180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7" name="Rectangle 16">
            <a:extLst>
              <a:ext uri="{FF2B5EF4-FFF2-40B4-BE49-F238E27FC236}">
                <a16:creationId xmlns:a16="http://schemas.microsoft.com/office/drawing/2014/main" id="{D881F0A2-ABDD-0FEE-5F0C-9A3E0D2E1065}"/>
              </a:ext>
            </a:extLst>
          </p:cNvPr>
          <p:cNvSpPr/>
          <p:nvPr userDrawn="1"/>
        </p:nvSpPr>
        <p:spPr>
          <a:xfrm>
            <a:off x="9270458" y="2791971"/>
            <a:ext cx="180000" cy="18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8" name="Rectangle 17">
            <a:extLst>
              <a:ext uri="{FF2B5EF4-FFF2-40B4-BE49-F238E27FC236}">
                <a16:creationId xmlns:a16="http://schemas.microsoft.com/office/drawing/2014/main" id="{9FB0FFB5-2FBB-D038-94D2-A7BAAEDE899D}"/>
              </a:ext>
            </a:extLst>
          </p:cNvPr>
          <p:cNvSpPr/>
          <p:nvPr userDrawn="1"/>
        </p:nvSpPr>
        <p:spPr>
          <a:xfrm>
            <a:off x="9270458" y="3412409"/>
            <a:ext cx="180000" cy="180000"/>
          </a:xfrm>
          <a:prstGeom prst="rect">
            <a:avLst/>
          </a:prstGeom>
          <a:solidFill>
            <a:srgbClr val="575F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9" name="Rectangle 18">
            <a:extLst>
              <a:ext uri="{FF2B5EF4-FFF2-40B4-BE49-F238E27FC236}">
                <a16:creationId xmlns:a16="http://schemas.microsoft.com/office/drawing/2014/main" id="{C8FCC0EC-5FBF-E3B6-59A1-CC7BAE8C2216}"/>
              </a:ext>
            </a:extLst>
          </p:cNvPr>
          <p:cNvSpPr/>
          <p:nvPr userDrawn="1"/>
        </p:nvSpPr>
        <p:spPr>
          <a:xfrm>
            <a:off x="9270458" y="3722628"/>
            <a:ext cx="180000" cy="180000"/>
          </a:xfrm>
          <a:prstGeom prst="rect">
            <a:avLst/>
          </a:prstGeom>
          <a:solidFill>
            <a:srgbClr val="FF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0" name="Rectangle 19">
            <a:extLst>
              <a:ext uri="{FF2B5EF4-FFF2-40B4-BE49-F238E27FC236}">
                <a16:creationId xmlns:a16="http://schemas.microsoft.com/office/drawing/2014/main" id="{A035DECE-A57A-E5F3-CE60-08C9207DBC08}"/>
              </a:ext>
            </a:extLst>
          </p:cNvPr>
          <p:cNvSpPr/>
          <p:nvPr userDrawn="1"/>
        </p:nvSpPr>
        <p:spPr>
          <a:xfrm>
            <a:off x="9270458" y="4032847"/>
            <a:ext cx="180000" cy="180000"/>
          </a:xfrm>
          <a:prstGeom prst="rect">
            <a:avLst/>
          </a:prstGeom>
          <a:solidFill>
            <a:srgbClr val="4E19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1" name="Rectangle 20">
            <a:extLst>
              <a:ext uri="{FF2B5EF4-FFF2-40B4-BE49-F238E27FC236}">
                <a16:creationId xmlns:a16="http://schemas.microsoft.com/office/drawing/2014/main" id="{BBF82C59-737A-F6EE-8D6D-6BA970E4FF04}"/>
              </a:ext>
            </a:extLst>
          </p:cNvPr>
          <p:cNvSpPr/>
          <p:nvPr userDrawn="1"/>
        </p:nvSpPr>
        <p:spPr>
          <a:xfrm>
            <a:off x="9270458" y="4343066"/>
            <a:ext cx="180000" cy="180000"/>
          </a:xfrm>
          <a:prstGeom prst="rect">
            <a:avLst/>
          </a:prstGeom>
          <a:solidFill>
            <a:srgbClr val="B39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2" name="Rectangle 21">
            <a:extLst>
              <a:ext uri="{FF2B5EF4-FFF2-40B4-BE49-F238E27FC236}">
                <a16:creationId xmlns:a16="http://schemas.microsoft.com/office/drawing/2014/main" id="{94998DEA-3CE5-FF44-8A80-3A9A1E53D527}"/>
              </a:ext>
            </a:extLst>
          </p:cNvPr>
          <p:cNvSpPr/>
          <p:nvPr userDrawn="1"/>
        </p:nvSpPr>
        <p:spPr>
          <a:xfrm>
            <a:off x="9270458" y="4653285"/>
            <a:ext cx="180000" cy="180000"/>
          </a:xfrm>
          <a:prstGeom prst="rect">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3" name="Rectangle 22">
            <a:extLst>
              <a:ext uri="{FF2B5EF4-FFF2-40B4-BE49-F238E27FC236}">
                <a16:creationId xmlns:a16="http://schemas.microsoft.com/office/drawing/2014/main" id="{C10D4BF8-9D13-DD1B-A935-FDA7206D9DE1}"/>
              </a:ext>
            </a:extLst>
          </p:cNvPr>
          <p:cNvSpPr/>
          <p:nvPr userDrawn="1"/>
        </p:nvSpPr>
        <p:spPr>
          <a:xfrm>
            <a:off x="9270458" y="4963500"/>
            <a:ext cx="180000" cy="180000"/>
          </a:xfrm>
          <a:prstGeom prst="rect">
            <a:avLst/>
          </a:prstGeom>
          <a:solidFill>
            <a:srgbClr val="96CD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4" name="Slide Number Placeholder 23">
            <a:extLst>
              <a:ext uri="{FF2B5EF4-FFF2-40B4-BE49-F238E27FC236}">
                <a16:creationId xmlns:a16="http://schemas.microsoft.com/office/drawing/2014/main" id="{905442E5-66EE-C237-32BC-0FAF5866C3D4}"/>
              </a:ext>
            </a:extLst>
          </p:cNvPr>
          <p:cNvSpPr>
            <a:spLocks noGrp="1"/>
          </p:cNvSpPr>
          <p:nvPr>
            <p:ph type="sldNum" sz="quarter" idx="4"/>
          </p:nvPr>
        </p:nvSpPr>
        <p:spPr>
          <a:xfrm>
            <a:off x="6927850" y="4774536"/>
            <a:ext cx="2057400" cy="197409"/>
          </a:xfrm>
          <a:prstGeom prst="rect">
            <a:avLst/>
          </a:prstGeom>
        </p:spPr>
        <p:txBody>
          <a:bodyPr vert="horz" lIns="0" tIns="0" rIns="0" bIns="0" rtlCol="0" anchor="b"/>
          <a:lstStyle>
            <a:lvl1pPr>
              <a:defRPr lang="en-US" sz="600" b="0" baseline="0" smtClean="0">
                <a:latin typeface="Arial" panose="020B0604020202020204" pitchFamily="34" charset="0"/>
                <a:cs typeface="Arial" panose="020B0604020202020204" pitchFamily="34" charset="0"/>
              </a:defRPr>
            </a:lvl1pPr>
          </a:lstStyle>
          <a:p>
            <a:pPr algn="r"/>
            <a:fld id="{73CF38AE-83FE-4FB1-828F-0C9881103F20}" type="slidenum">
              <a:rPr lang="en-US" smtClean="0"/>
              <a:pPr algn="r"/>
              <a:t>‹#›</a:t>
            </a:fld>
            <a:endParaRPr lang="en-US"/>
          </a:p>
        </p:txBody>
      </p:sp>
      <p:pic>
        <p:nvPicPr>
          <p:cNvPr id="8" name="Graphic 7">
            <a:extLst>
              <a:ext uri="{FF2B5EF4-FFF2-40B4-BE49-F238E27FC236}">
                <a16:creationId xmlns:a16="http://schemas.microsoft.com/office/drawing/2014/main" id="{98E7F766-433F-FB14-7E57-D0D363B823BC}"/>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8565" y="4659904"/>
            <a:ext cx="1153080" cy="385608"/>
          </a:xfrm>
          <a:prstGeom prst="rect">
            <a:avLst/>
          </a:prstGeom>
        </p:spPr>
      </p:pic>
    </p:spTree>
    <p:extLst>
      <p:ext uri="{BB962C8B-B14F-4D97-AF65-F5344CB8AC3E}">
        <p14:creationId xmlns:p14="http://schemas.microsoft.com/office/powerpoint/2010/main" val="3338531458"/>
      </p:ext>
    </p:extLst>
  </p:cSld>
  <p:clrMap bg1="lt1" tx1="dk1" bg2="lt2" tx2="dk2" accent1="accent1" accent2="accent2" accent3="accent3" accent4="accent4" accent5="accent5" accent6="accent6" hlink="hlink" folHlink="folHlink"/>
  <p:sldLayoutIdLst>
    <p:sldLayoutId id="2147484402" r:id="rId1"/>
  </p:sldLayoutIdLst>
  <p:hf hdr="0" ftr="0" dt="0"/>
  <p:txStyles>
    <p:titleStyle>
      <a:lvl1pPr marL="0" marR="0" indent="0" algn="l" defTabSz="389626" rtl="0" eaLnBrk="1" fontAlgn="auto" latinLnBrk="0" hangingPunct="1">
        <a:lnSpc>
          <a:spcPct val="90000"/>
        </a:lnSpc>
        <a:spcBef>
          <a:spcPct val="0"/>
        </a:spcBef>
        <a:spcAft>
          <a:spcPts val="0"/>
        </a:spcAft>
        <a:buClrTx/>
        <a:buSzTx/>
        <a:buFontTx/>
        <a:buNone/>
        <a:tabLst/>
        <a:defRPr lang="en-GB" sz="1600" b="0" i="0" u="none" strike="noStrike" kern="1200" baseline="0" smtClean="0">
          <a:solidFill>
            <a:srgbClr val="0923FF"/>
          </a:solidFill>
          <a:latin typeface="Arial" panose="020B0604020202020204" pitchFamily="34" charset="0"/>
          <a:ea typeface="Arial" panose="020B0604020202020204" pitchFamily="34" charset="0"/>
          <a:cs typeface="Arial" panose="020B0604020202020204" pitchFamily="34" charset="0"/>
        </a:defRPr>
      </a:lvl1pPr>
    </p:titleStyle>
    <p:bodyStyle>
      <a:lvl1pPr marL="216000" marR="0" indent="-216000" algn="l" defTabSz="389626" rtl="0" eaLnBrk="1" fontAlgn="auto" latinLnBrk="0" hangingPunct="1">
        <a:lnSpc>
          <a:spcPct val="120000"/>
        </a:lnSpc>
        <a:spcBef>
          <a:spcPts val="0"/>
        </a:spcBef>
        <a:spcAft>
          <a:spcPts val="300"/>
        </a:spcAft>
        <a:buClr>
          <a:schemeClr val="tx2"/>
        </a:buClr>
        <a:buSzPct val="110000"/>
        <a:buFont typeface="Arial" panose="020B0604020202020204" pitchFamily="34" charset="0"/>
        <a:buChar char="•"/>
        <a:tabLst/>
        <a:defRPr lang="en-GB" sz="1100" b="0" i="0" u="none" strike="noStrike" kern="1200" baseline="0" smtClean="0">
          <a:solidFill>
            <a:schemeClr val="tx1"/>
          </a:solidFill>
          <a:latin typeface="+mn-lt"/>
          <a:ea typeface="+mn-ea"/>
          <a:cs typeface="Arial" panose="020B0604020202020204" pitchFamily="34" charset="0"/>
        </a:defRPr>
      </a:lvl1pPr>
      <a:lvl2pPr marL="432000" indent="-180000" algn="l" defTabSz="389626" rtl="0" eaLnBrk="1" latinLnBrk="0" hangingPunct="1">
        <a:lnSpc>
          <a:spcPct val="120000"/>
        </a:lnSpc>
        <a:spcBef>
          <a:spcPts val="0"/>
        </a:spcBef>
        <a:spcAft>
          <a:spcPts val="300"/>
        </a:spcAft>
        <a:buFont typeface="Arial" panose="020B0604020202020204" pitchFamily="34" charset="0"/>
        <a:buChar char="̵"/>
        <a:tabLst/>
        <a:defRPr sz="1100" kern="1200">
          <a:solidFill>
            <a:schemeClr val="tx1"/>
          </a:solidFill>
          <a:latin typeface="+mn-lt"/>
          <a:ea typeface="+mn-ea"/>
          <a:cs typeface="+mn-cs"/>
        </a:defRPr>
      </a:lvl2pPr>
      <a:lvl3pPr marL="0" indent="-216000" algn="l" defTabSz="389626" rtl="0" eaLnBrk="1" latinLnBrk="0" hangingPunct="1">
        <a:lnSpc>
          <a:spcPct val="120000"/>
        </a:lnSpc>
        <a:spcBef>
          <a:spcPts val="0"/>
        </a:spcBef>
        <a:spcAft>
          <a:spcPts val="300"/>
        </a:spcAft>
        <a:buClr>
          <a:schemeClr val="tx2"/>
        </a:buClr>
        <a:buFont typeface="Arial" panose="020B0604020202020204" pitchFamily="34" charset="0"/>
        <a:buChar char="•"/>
        <a:defRPr sz="1100" b="0" kern="1200">
          <a:solidFill>
            <a:schemeClr val="tx1"/>
          </a:solidFill>
          <a:latin typeface="+mn-lt"/>
          <a:ea typeface="+mn-ea"/>
          <a:cs typeface="Arial" panose="020B0604020202020204" pitchFamily="34" charset="0"/>
        </a:defRPr>
      </a:lvl3pPr>
      <a:lvl4pPr marL="0" marR="0" indent="0" algn="l" defTabSz="389626" rtl="0" eaLnBrk="1" fontAlgn="auto" latinLnBrk="0" hangingPunct="1">
        <a:lnSpc>
          <a:spcPct val="100000"/>
        </a:lnSpc>
        <a:spcBef>
          <a:spcPts val="0"/>
        </a:spcBef>
        <a:spcAft>
          <a:spcPts val="600"/>
        </a:spcAft>
        <a:buClrTx/>
        <a:buSzTx/>
        <a:buFont typeface="Lucida Grande"/>
        <a:buNone/>
        <a:tabLst/>
        <a:defRPr sz="1100" kern="1200">
          <a:solidFill>
            <a:schemeClr val="tx1"/>
          </a:solidFill>
          <a:latin typeface="+mn-lt"/>
          <a:ea typeface="+mn-ea"/>
          <a:cs typeface="+mn-cs"/>
        </a:defRPr>
      </a:lvl4pPr>
      <a:lvl5pPr marL="216000" indent="-216000" algn="l" defTabSz="389626" rtl="0" eaLnBrk="1" latinLnBrk="0" hangingPunct="1">
        <a:lnSpc>
          <a:spcPct val="120000"/>
        </a:lnSpc>
        <a:spcBef>
          <a:spcPts val="0"/>
        </a:spcBef>
        <a:spcAft>
          <a:spcPts val="300"/>
        </a:spcAft>
        <a:buClr>
          <a:schemeClr val="tx2"/>
        </a:buClr>
        <a:buFont typeface="Arial" panose="020B0604020202020204" pitchFamily="34" charset="0"/>
        <a:buChar char="•"/>
        <a:defRPr lang="en-US" sz="1100" b="0" kern="1200" smtClean="0">
          <a:solidFill>
            <a:schemeClr val="tx1"/>
          </a:solidFill>
          <a:latin typeface="+mn-lt"/>
          <a:ea typeface="+mn-ea"/>
          <a:cs typeface="Arial" panose="020B0604020202020204" pitchFamily="34" charset="0"/>
        </a:defRPr>
      </a:lvl5pPr>
      <a:lvl6pPr marL="763017" indent="-307101" algn="l" defTabSz="389626" rtl="0" eaLnBrk="1" latinLnBrk="0" hangingPunct="1">
        <a:lnSpc>
          <a:spcPct val="100000"/>
        </a:lnSpc>
        <a:spcBef>
          <a:spcPct val="20000"/>
        </a:spcBef>
        <a:buFont typeface="Lucida Grande"/>
        <a:buChar char="»"/>
        <a:defRPr lang="en-US" sz="900" b="1" i="0" kern="1200" smtClean="0">
          <a:solidFill>
            <a:srgbClr val="1292DC"/>
          </a:solidFill>
          <a:latin typeface="Calibri"/>
          <a:ea typeface="+mn-ea"/>
          <a:cs typeface="Calibri"/>
        </a:defRPr>
      </a:lvl6pPr>
      <a:lvl7pPr marL="610143" marR="0" indent="0" algn="l" defTabSz="389626" rtl="0" eaLnBrk="1" fontAlgn="auto" latinLnBrk="0" hangingPunct="1">
        <a:lnSpc>
          <a:spcPct val="100000"/>
        </a:lnSpc>
        <a:spcBef>
          <a:spcPct val="20000"/>
        </a:spcBef>
        <a:spcAft>
          <a:spcPts val="0"/>
        </a:spcAft>
        <a:buClrTx/>
        <a:buSzTx/>
        <a:buFont typeface="Lucida Grande"/>
        <a:buNone/>
        <a:tabLst/>
        <a:defRPr lang="en-US" sz="1000" kern="1200" smtClean="0">
          <a:solidFill>
            <a:srgbClr val="1292DC"/>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89626" rtl="0" eaLnBrk="1" latinLnBrk="0" hangingPunct="1">
        <a:defRPr sz="1500" kern="1200">
          <a:solidFill>
            <a:schemeClr val="tx1"/>
          </a:solidFill>
          <a:latin typeface="+mn-lt"/>
          <a:ea typeface="+mn-ea"/>
          <a:cs typeface="+mn-cs"/>
        </a:defRPr>
      </a:lvl1pPr>
      <a:lvl2pPr marL="389626" algn="l" defTabSz="389626" rtl="0" eaLnBrk="1" latinLnBrk="0" hangingPunct="1">
        <a:defRPr sz="1500" kern="1200">
          <a:solidFill>
            <a:schemeClr val="tx1"/>
          </a:solidFill>
          <a:latin typeface="+mn-lt"/>
          <a:ea typeface="+mn-ea"/>
          <a:cs typeface="+mn-cs"/>
        </a:defRPr>
      </a:lvl2pPr>
      <a:lvl3pPr marL="779252" algn="l" defTabSz="389626" rtl="0" eaLnBrk="1" latinLnBrk="0" hangingPunct="1">
        <a:defRPr sz="1500" kern="1200">
          <a:solidFill>
            <a:schemeClr val="tx1"/>
          </a:solidFill>
          <a:latin typeface="+mn-lt"/>
          <a:ea typeface="+mn-ea"/>
          <a:cs typeface="+mn-cs"/>
        </a:defRPr>
      </a:lvl3pPr>
      <a:lvl4pPr marL="1168878" algn="l" defTabSz="389626" rtl="0" eaLnBrk="1" latinLnBrk="0" hangingPunct="1">
        <a:defRPr sz="1500" kern="1200">
          <a:solidFill>
            <a:schemeClr val="tx1"/>
          </a:solidFill>
          <a:latin typeface="+mn-lt"/>
          <a:ea typeface="+mn-ea"/>
          <a:cs typeface="+mn-cs"/>
        </a:defRPr>
      </a:lvl4pPr>
      <a:lvl5pPr marL="1558503" algn="l" defTabSz="389626" rtl="0" eaLnBrk="1" latinLnBrk="0" hangingPunct="1">
        <a:defRPr sz="1500" kern="1200">
          <a:solidFill>
            <a:schemeClr val="tx1"/>
          </a:solidFill>
          <a:latin typeface="+mn-lt"/>
          <a:ea typeface="+mn-ea"/>
          <a:cs typeface="+mn-cs"/>
        </a:defRPr>
      </a:lvl5pPr>
      <a:lvl6pPr marL="1948129" algn="l" defTabSz="389626" rtl="0" eaLnBrk="1" latinLnBrk="0" hangingPunct="1">
        <a:defRPr sz="1500" kern="1200">
          <a:solidFill>
            <a:schemeClr val="tx1"/>
          </a:solidFill>
          <a:latin typeface="+mn-lt"/>
          <a:ea typeface="+mn-ea"/>
          <a:cs typeface="+mn-cs"/>
        </a:defRPr>
      </a:lvl6pPr>
      <a:lvl7pPr marL="2337755" algn="l" defTabSz="389626" rtl="0" eaLnBrk="1" latinLnBrk="0" hangingPunct="1">
        <a:defRPr sz="1500" kern="1200">
          <a:solidFill>
            <a:schemeClr val="tx1"/>
          </a:solidFill>
          <a:latin typeface="+mn-lt"/>
          <a:ea typeface="+mn-ea"/>
          <a:cs typeface="+mn-cs"/>
        </a:defRPr>
      </a:lvl7pPr>
      <a:lvl8pPr marL="2727381" algn="l" defTabSz="389626" rtl="0" eaLnBrk="1" latinLnBrk="0" hangingPunct="1">
        <a:defRPr sz="1500" kern="1200">
          <a:solidFill>
            <a:schemeClr val="tx1"/>
          </a:solidFill>
          <a:latin typeface="+mn-lt"/>
          <a:ea typeface="+mn-ea"/>
          <a:cs typeface="+mn-cs"/>
        </a:defRPr>
      </a:lvl8pPr>
      <a:lvl9pPr marL="3117007" algn="l" defTabSz="389626" rtl="0" eaLnBrk="1" latinLnBrk="0" hangingPunct="1">
        <a:defRPr sz="15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3" orient="horz" pos="103" userDrawn="1">
          <p15:clr>
            <a:srgbClr val="57DBB6"/>
          </p15:clr>
        </p15:guide>
        <p15:guide id="4" orient="horz" pos="3119" userDrawn="1">
          <p15:clr>
            <a:srgbClr val="57DBB6"/>
          </p15:clr>
        </p15:guide>
        <p15:guide id="5" pos="96" userDrawn="1">
          <p15:clr>
            <a:srgbClr val="57DBB6"/>
          </p15:clr>
        </p15:guide>
        <p15:guide id="16" pos="2832" userDrawn="1">
          <p15:clr>
            <a:srgbClr val="57DBB6"/>
          </p15:clr>
        </p15:guide>
        <p15:guide id="17" pos="2928" userDrawn="1">
          <p15:clr>
            <a:srgbClr val="57DBB6"/>
          </p15:clr>
        </p15:guide>
        <p15:guide id="28" pos="5664" userDrawn="1">
          <p15:clr>
            <a:srgbClr val="57DBB6"/>
          </p15:clr>
        </p15:guide>
        <p15:guide id="30" orient="horz" pos="276" userDrawn="1">
          <p15:clr>
            <a:srgbClr val="57DBB6"/>
          </p15:clr>
        </p15:guide>
        <p15:guide id="31" orient="horz" pos="828" userDrawn="1">
          <p15:clr>
            <a:srgbClr val="57DBB6"/>
          </p15:clr>
        </p15:guide>
        <p15:guide id="32" orient="horz" pos="1128" userDrawn="1">
          <p15:clr>
            <a:srgbClr val="57DBB6"/>
          </p15:clr>
        </p15:guide>
        <p15:guide id="33" orient="horz" pos="2868" userDrawn="1">
          <p15:clr>
            <a:srgbClr val="57DBB6"/>
          </p15:clr>
        </p15:guide>
        <p15:guide id="34" pos="2880" userDrawn="1">
          <p15:clr>
            <a:srgbClr val="57DBB6"/>
          </p15:clr>
        </p15:guide>
        <p15:guide id="35" orient="horz" pos="2988" userDrawn="1">
          <p15:clr>
            <a:srgbClr val="57DBB6"/>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5"/>
            </p:custDataLst>
            <p:extLst>
              <p:ext uri="{D42A27DB-BD31-4B8C-83A1-F6EECF244321}">
                <p14:modId xmlns:p14="http://schemas.microsoft.com/office/powerpoint/2010/main" val="3807843213"/>
              </p:ext>
            </p:extLst>
          </p:nvPr>
        </p:nvGraphicFramePr>
        <p:xfrm>
          <a:off x="1466" y="1192"/>
          <a:ext cx="1465" cy="1190"/>
        </p:xfrm>
        <a:graphic>
          <a:graphicData uri="http://schemas.openxmlformats.org/presentationml/2006/ole">
            <mc:AlternateContent xmlns:mc="http://schemas.openxmlformats.org/markup-compatibility/2006">
              <mc:Choice xmlns:v="urn:schemas-microsoft-com:vml" Requires="v">
                <p:oleObj name="think-cell Slide" r:id="rId7" imgW="572" imgH="429" progId="TCLayout.ActiveDocument.1">
                  <p:embed/>
                </p:oleObj>
              </mc:Choice>
              <mc:Fallback>
                <p:oleObj name="think-cell Slide" r:id="rId7" imgW="572" imgH="429" progId="TCLayout.ActiveDocument.1">
                  <p:embed/>
                  <p:pic>
                    <p:nvPicPr>
                      <p:cNvPr id="4" name="Object 3" hidden="1"/>
                      <p:cNvPicPr/>
                      <p:nvPr/>
                    </p:nvPicPr>
                    <p:blipFill>
                      <a:blip r:embed="rId8"/>
                      <a:stretch>
                        <a:fillRect/>
                      </a:stretch>
                    </p:blipFill>
                    <p:spPr>
                      <a:xfrm>
                        <a:off x="1466" y="1192"/>
                        <a:ext cx="1465" cy="1190"/>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DF96F26-507C-4DA7-9928-0E35D26992FF}"/>
              </a:ext>
            </a:extLst>
          </p:cNvPr>
          <p:cNvSpPr/>
          <p:nvPr userDrawn="1">
            <p:custDataLst>
              <p:tags r:id="rId6"/>
            </p:custDataLst>
          </p:nvPr>
        </p:nvSpPr>
        <p:spPr>
          <a:xfrm>
            <a:off x="0" y="0"/>
            <a:ext cx="158750" cy="15875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lvl="0" indent="0" algn="ctr"/>
            <a:endParaRPr lang="en-GB" sz="1900" b="1" i="0" baseline="0" dirty="0">
              <a:latin typeface="Arial" panose="020B0604020202020204" pitchFamily="34" charset="0"/>
              <a:ea typeface="Roboto Medium" panose="02000000000000000000" pitchFamily="2" charset="0"/>
              <a:cs typeface="Arial" panose="020B0604020202020204" pitchFamily="34" charset="0"/>
              <a:sym typeface="Arial" panose="020B0604020202020204" pitchFamily="34" charset="0"/>
            </a:endParaRPr>
          </a:p>
        </p:txBody>
      </p:sp>
      <p:sp>
        <p:nvSpPr>
          <p:cNvPr id="3" name="Title Placeholder 1"/>
          <p:cNvSpPr>
            <a:spLocks noGrp="1"/>
          </p:cNvSpPr>
          <p:nvPr>
            <p:ph type="title"/>
          </p:nvPr>
        </p:nvSpPr>
        <p:spPr>
          <a:xfrm>
            <a:off x="152401" y="447675"/>
            <a:ext cx="4343399" cy="437883"/>
          </a:xfrm>
          <a:prstGeom prst="rect">
            <a:avLst/>
          </a:prstGeom>
          <a:noFill/>
          <a:ln>
            <a:noFill/>
          </a:ln>
        </p:spPr>
        <p:txBody>
          <a:bodyPr vert="horz" lIns="0" tIns="38963" rIns="77925" bIns="0" rtlCol="0" anchor="t" anchorCtr="0">
            <a:noAutofit/>
          </a:bodyPr>
          <a:lstStyle/>
          <a:p>
            <a:pPr rtl="0"/>
            <a:r>
              <a:rPr lang="en-GB" dirty="0"/>
              <a:t>Title – Arial, 16pt, #0024FF</a:t>
            </a:r>
          </a:p>
        </p:txBody>
      </p:sp>
      <p:sp>
        <p:nvSpPr>
          <p:cNvPr id="9" name="Slide Number Placeholder 8">
            <a:extLst>
              <a:ext uri="{FF2B5EF4-FFF2-40B4-BE49-F238E27FC236}">
                <a16:creationId xmlns:a16="http://schemas.microsoft.com/office/drawing/2014/main" id="{71D26332-CF67-7C07-988D-7D225CE47C6D}"/>
              </a:ext>
            </a:extLst>
          </p:cNvPr>
          <p:cNvSpPr>
            <a:spLocks noGrp="1"/>
          </p:cNvSpPr>
          <p:nvPr>
            <p:ph type="sldNum" sz="quarter" idx="4"/>
          </p:nvPr>
        </p:nvSpPr>
        <p:spPr>
          <a:xfrm>
            <a:off x="6927850" y="4774536"/>
            <a:ext cx="2057400" cy="197409"/>
          </a:xfrm>
          <a:prstGeom prst="rect">
            <a:avLst/>
          </a:prstGeom>
        </p:spPr>
        <p:txBody>
          <a:bodyPr vert="horz" lIns="0" tIns="0" rIns="0" bIns="0" rtlCol="0" anchor="b"/>
          <a:lstStyle>
            <a:lvl1pPr>
              <a:defRPr lang="en-GB" sz="600" b="0" baseline="0" smtClean="0">
                <a:latin typeface="Arial" panose="020B0604020202020204" pitchFamily="34" charset="0"/>
                <a:cs typeface="Arial" panose="020B0604020202020204" pitchFamily="34" charset="0"/>
              </a:defRPr>
            </a:lvl1pPr>
          </a:lstStyle>
          <a:p>
            <a:pPr algn="r"/>
            <a:fld id="{CC6EE8D8-BDE1-7940-A77B-94F3F186491E}" type="slidenum">
              <a:rPr lang="en-US" smtClean="0"/>
              <a:pPr algn="r"/>
              <a:t>‹#›</a:t>
            </a:fld>
            <a:endParaRPr lang="en-US" dirty="0"/>
          </a:p>
        </p:txBody>
      </p:sp>
      <p:sp>
        <p:nvSpPr>
          <p:cNvPr id="5" name="Text Placeholder 4">
            <a:extLst>
              <a:ext uri="{FF2B5EF4-FFF2-40B4-BE49-F238E27FC236}">
                <a16:creationId xmlns:a16="http://schemas.microsoft.com/office/drawing/2014/main" id="{F142528D-1F52-818C-CF57-B68BF11E89AD}"/>
              </a:ext>
            </a:extLst>
          </p:cNvPr>
          <p:cNvSpPr>
            <a:spLocks noGrp="1"/>
          </p:cNvSpPr>
          <p:nvPr>
            <p:ph type="body" idx="1"/>
          </p:nvPr>
        </p:nvSpPr>
        <p:spPr>
          <a:xfrm>
            <a:off x="152400" y="1314450"/>
            <a:ext cx="4343400" cy="323691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p:txBody>
      </p:sp>
      <p:sp>
        <p:nvSpPr>
          <p:cNvPr id="6" name="Rectangle 5">
            <a:extLst>
              <a:ext uri="{FF2B5EF4-FFF2-40B4-BE49-F238E27FC236}">
                <a16:creationId xmlns:a16="http://schemas.microsoft.com/office/drawing/2014/main" id="{229AD1AD-FAD2-6859-91A2-A8E47A236554}"/>
              </a:ext>
            </a:extLst>
          </p:cNvPr>
          <p:cNvSpPr/>
          <p:nvPr userDrawn="1"/>
        </p:nvSpPr>
        <p:spPr>
          <a:xfrm>
            <a:off x="9270458" y="0"/>
            <a:ext cx="180000" cy="180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7" name="Rectangle 6">
            <a:extLst>
              <a:ext uri="{FF2B5EF4-FFF2-40B4-BE49-F238E27FC236}">
                <a16:creationId xmlns:a16="http://schemas.microsoft.com/office/drawing/2014/main" id="{FC7B7CF3-CDBA-6BF4-41D3-4422B351D23A}"/>
              </a:ext>
            </a:extLst>
          </p:cNvPr>
          <p:cNvSpPr/>
          <p:nvPr userDrawn="1"/>
        </p:nvSpPr>
        <p:spPr>
          <a:xfrm>
            <a:off x="9270458" y="310219"/>
            <a:ext cx="180000" cy="18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A06ED368-A94B-6301-73A1-5F7A15A82F39}"/>
              </a:ext>
            </a:extLst>
          </p:cNvPr>
          <p:cNvSpPr/>
          <p:nvPr userDrawn="1"/>
        </p:nvSpPr>
        <p:spPr>
          <a:xfrm>
            <a:off x="9270458" y="620438"/>
            <a:ext cx="180000" cy="180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2" name="Rectangle 11">
            <a:extLst>
              <a:ext uri="{FF2B5EF4-FFF2-40B4-BE49-F238E27FC236}">
                <a16:creationId xmlns:a16="http://schemas.microsoft.com/office/drawing/2014/main" id="{375522D4-943A-752C-D7D3-4931A96800C7}"/>
              </a:ext>
            </a:extLst>
          </p:cNvPr>
          <p:cNvSpPr/>
          <p:nvPr userDrawn="1"/>
        </p:nvSpPr>
        <p:spPr>
          <a:xfrm>
            <a:off x="9270458" y="1240876"/>
            <a:ext cx="180000" cy="18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3" name="Rectangle 12">
            <a:extLst>
              <a:ext uri="{FF2B5EF4-FFF2-40B4-BE49-F238E27FC236}">
                <a16:creationId xmlns:a16="http://schemas.microsoft.com/office/drawing/2014/main" id="{A5CE3266-D23C-090B-21E0-DEC58EA6947A}"/>
              </a:ext>
            </a:extLst>
          </p:cNvPr>
          <p:cNvSpPr/>
          <p:nvPr userDrawn="1"/>
        </p:nvSpPr>
        <p:spPr>
          <a:xfrm>
            <a:off x="9270458" y="1551095"/>
            <a:ext cx="180000" cy="18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4" name="Rectangle 13">
            <a:extLst>
              <a:ext uri="{FF2B5EF4-FFF2-40B4-BE49-F238E27FC236}">
                <a16:creationId xmlns:a16="http://schemas.microsoft.com/office/drawing/2014/main" id="{6325DDA9-5A95-9374-C329-8775C834A09D}"/>
              </a:ext>
            </a:extLst>
          </p:cNvPr>
          <p:cNvSpPr/>
          <p:nvPr userDrawn="1"/>
        </p:nvSpPr>
        <p:spPr>
          <a:xfrm>
            <a:off x="9270458" y="1861314"/>
            <a:ext cx="180000" cy="180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5" name="Rectangle 14">
            <a:extLst>
              <a:ext uri="{FF2B5EF4-FFF2-40B4-BE49-F238E27FC236}">
                <a16:creationId xmlns:a16="http://schemas.microsoft.com/office/drawing/2014/main" id="{6104BAD7-2E22-3CD8-CEDE-868118241173}"/>
              </a:ext>
            </a:extLst>
          </p:cNvPr>
          <p:cNvSpPr/>
          <p:nvPr userDrawn="1"/>
        </p:nvSpPr>
        <p:spPr>
          <a:xfrm>
            <a:off x="9270458" y="2171533"/>
            <a:ext cx="180000" cy="180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6" name="Rectangle 15">
            <a:extLst>
              <a:ext uri="{FF2B5EF4-FFF2-40B4-BE49-F238E27FC236}">
                <a16:creationId xmlns:a16="http://schemas.microsoft.com/office/drawing/2014/main" id="{26662700-3881-4265-2E7F-84B70E287261}"/>
              </a:ext>
            </a:extLst>
          </p:cNvPr>
          <p:cNvSpPr/>
          <p:nvPr userDrawn="1"/>
        </p:nvSpPr>
        <p:spPr>
          <a:xfrm>
            <a:off x="9270458" y="2481752"/>
            <a:ext cx="180000" cy="180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7" name="Rectangle 16">
            <a:extLst>
              <a:ext uri="{FF2B5EF4-FFF2-40B4-BE49-F238E27FC236}">
                <a16:creationId xmlns:a16="http://schemas.microsoft.com/office/drawing/2014/main" id="{74A82674-7909-9902-824B-378CBCF7CFB7}"/>
              </a:ext>
            </a:extLst>
          </p:cNvPr>
          <p:cNvSpPr/>
          <p:nvPr userDrawn="1"/>
        </p:nvSpPr>
        <p:spPr>
          <a:xfrm>
            <a:off x="9270458" y="2791971"/>
            <a:ext cx="180000" cy="180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8" name="Rectangle 17">
            <a:extLst>
              <a:ext uri="{FF2B5EF4-FFF2-40B4-BE49-F238E27FC236}">
                <a16:creationId xmlns:a16="http://schemas.microsoft.com/office/drawing/2014/main" id="{8AEA0C56-3CB4-D87B-6C51-C07A85E59B56}"/>
              </a:ext>
            </a:extLst>
          </p:cNvPr>
          <p:cNvSpPr/>
          <p:nvPr userDrawn="1"/>
        </p:nvSpPr>
        <p:spPr>
          <a:xfrm>
            <a:off x="9270458" y="3412409"/>
            <a:ext cx="180000" cy="180000"/>
          </a:xfrm>
          <a:prstGeom prst="rect">
            <a:avLst/>
          </a:prstGeom>
          <a:solidFill>
            <a:srgbClr val="575F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19" name="Rectangle 18">
            <a:extLst>
              <a:ext uri="{FF2B5EF4-FFF2-40B4-BE49-F238E27FC236}">
                <a16:creationId xmlns:a16="http://schemas.microsoft.com/office/drawing/2014/main" id="{5C9532C8-C2AE-C844-0221-54141104C9B7}"/>
              </a:ext>
            </a:extLst>
          </p:cNvPr>
          <p:cNvSpPr/>
          <p:nvPr userDrawn="1"/>
        </p:nvSpPr>
        <p:spPr>
          <a:xfrm>
            <a:off x="9270458" y="3722628"/>
            <a:ext cx="180000" cy="180000"/>
          </a:xfrm>
          <a:prstGeom prst="rect">
            <a:avLst/>
          </a:prstGeom>
          <a:solidFill>
            <a:srgbClr val="FFD3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0" name="Rectangle 19">
            <a:extLst>
              <a:ext uri="{FF2B5EF4-FFF2-40B4-BE49-F238E27FC236}">
                <a16:creationId xmlns:a16="http://schemas.microsoft.com/office/drawing/2014/main" id="{ABC51498-B378-12F0-B4ED-BBABA748EB98}"/>
              </a:ext>
            </a:extLst>
          </p:cNvPr>
          <p:cNvSpPr/>
          <p:nvPr userDrawn="1"/>
        </p:nvSpPr>
        <p:spPr>
          <a:xfrm>
            <a:off x="9270458" y="4032847"/>
            <a:ext cx="180000" cy="180000"/>
          </a:xfrm>
          <a:prstGeom prst="rect">
            <a:avLst/>
          </a:prstGeom>
          <a:solidFill>
            <a:srgbClr val="4E19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1" name="Rectangle 20">
            <a:extLst>
              <a:ext uri="{FF2B5EF4-FFF2-40B4-BE49-F238E27FC236}">
                <a16:creationId xmlns:a16="http://schemas.microsoft.com/office/drawing/2014/main" id="{137AEB32-6E07-1826-E7E1-E4DCFD487AF2}"/>
              </a:ext>
            </a:extLst>
          </p:cNvPr>
          <p:cNvSpPr/>
          <p:nvPr userDrawn="1"/>
        </p:nvSpPr>
        <p:spPr>
          <a:xfrm>
            <a:off x="9270458" y="4343066"/>
            <a:ext cx="180000" cy="180000"/>
          </a:xfrm>
          <a:prstGeom prst="rect">
            <a:avLst/>
          </a:prstGeom>
          <a:solidFill>
            <a:srgbClr val="B39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2" name="Rectangle 21">
            <a:extLst>
              <a:ext uri="{FF2B5EF4-FFF2-40B4-BE49-F238E27FC236}">
                <a16:creationId xmlns:a16="http://schemas.microsoft.com/office/drawing/2014/main" id="{22373D77-951D-5326-7C27-B90EC0699E5B}"/>
              </a:ext>
            </a:extLst>
          </p:cNvPr>
          <p:cNvSpPr/>
          <p:nvPr userDrawn="1"/>
        </p:nvSpPr>
        <p:spPr>
          <a:xfrm>
            <a:off x="9270458" y="4653285"/>
            <a:ext cx="180000" cy="180000"/>
          </a:xfrm>
          <a:prstGeom prst="rect">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sp>
        <p:nvSpPr>
          <p:cNvPr id="23" name="Rectangle 22">
            <a:extLst>
              <a:ext uri="{FF2B5EF4-FFF2-40B4-BE49-F238E27FC236}">
                <a16:creationId xmlns:a16="http://schemas.microsoft.com/office/drawing/2014/main" id="{C2288A95-09D5-E409-CCB8-F2CADB89D36A}"/>
              </a:ext>
            </a:extLst>
          </p:cNvPr>
          <p:cNvSpPr/>
          <p:nvPr userDrawn="1"/>
        </p:nvSpPr>
        <p:spPr>
          <a:xfrm>
            <a:off x="9270458" y="4963500"/>
            <a:ext cx="180000" cy="180000"/>
          </a:xfrm>
          <a:prstGeom prst="rect">
            <a:avLst/>
          </a:prstGeom>
          <a:solidFill>
            <a:srgbClr val="96CD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0" dirty="0">
              <a:latin typeface="Roboto" panose="02000000000000000000" pitchFamily="2" charset="0"/>
              <a:ea typeface="Roboto" panose="02000000000000000000" pitchFamily="2" charset="0"/>
              <a:cs typeface="Roboto" panose="02000000000000000000" pitchFamily="2" charset="0"/>
            </a:endParaRPr>
          </a:p>
        </p:txBody>
      </p:sp>
      <p:pic>
        <p:nvPicPr>
          <p:cNvPr id="8" name="Graphic 7">
            <a:extLst>
              <a:ext uri="{FF2B5EF4-FFF2-40B4-BE49-F238E27FC236}">
                <a16:creationId xmlns:a16="http://schemas.microsoft.com/office/drawing/2014/main" id="{58920BBF-9BAB-310D-FB72-B1BDA09344B5}"/>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48565" y="4659904"/>
            <a:ext cx="1153080" cy="385608"/>
          </a:xfrm>
          <a:prstGeom prst="rect">
            <a:avLst/>
          </a:prstGeom>
        </p:spPr>
      </p:pic>
    </p:spTree>
    <p:extLst>
      <p:ext uri="{BB962C8B-B14F-4D97-AF65-F5344CB8AC3E}">
        <p14:creationId xmlns:p14="http://schemas.microsoft.com/office/powerpoint/2010/main" val="2780079681"/>
      </p:ext>
    </p:extLst>
  </p:cSld>
  <p:clrMap bg1="lt1" tx1="dk1" bg2="lt2" tx2="dk2" accent1="accent1" accent2="accent2" accent3="accent3" accent4="accent4" accent5="accent5" accent6="accent6" hlink="hlink" folHlink="folHlink"/>
  <p:sldLayoutIdLst>
    <p:sldLayoutId id="2147484252" r:id="rId1"/>
    <p:sldLayoutId id="2147484404" r:id="rId2"/>
    <p:sldLayoutId id="2147484253" r:id="rId3"/>
  </p:sldLayoutIdLst>
  <p:hf hdr="0" ftr="0" dt="0"/>
  <p:txStyles>
    <p:titleStyle>
      <a:lvl1pPr marL="0" marR="0" indent="0" algn="l" defTabSz="389626" rtl="0" eaLnBrk="1" fontAlgn="auto" latinLnBrk="0" hangingPunct="1">
        <a:lnSpc>
          <a:spcPct val="90000"/>
        </a:lnSpc>
        <a:spcBef>
          <a:spcPct val="0"/>
        </a:spcBef>
        <a:spcAft>
          <a:spcPts val="0"/>
        </a:spcAft>
        <a:buClrTx/>
        <a:buSzTx/>
        <a:buFontTx/>
        <a:buNone/>
        <a:tabLst/>
        <a:defRPr lang="en-GB" sz="1600" b="0" i="0" u="none" strike="noStrike" kern="1200" baseline="0" smtClean="0">
          <a:solidFill>
            <a:srgbClr val="0923FF"/>
          </a:solidFill>
          <a:latin typeface="Arial" panose="020B0604020202020204" pitchFamily="34" charset="0"/>
          <a:ea typeface="Arial" panose="020B0604020202020204" pitchFamily="34" charset="0"/>
          <a:cs typeface="Arial" panose="020B0604020202020204" pitchFamily="34" charset="0"/>
        </a:defRPr>
      </a:lvl1pPr>
    </p:titleStyle>
    <p:bodyStyle>
      <a:lvl1pPr marL="216000" marR="0" indent="-216000" algn="l" defTabSz="389626" rtl="0" eaLnBrk="1" fontAlgn="auto" latinLnBrk="0" hangingPunct="1">
        <a:lnSpc>
          <a:spcPct val="120000"/>
        </a:lnSpc>
        <a:spcBef>
          <a:spcPts val="0"/>
        </a:spcBef>
        <a:spcAft>
          <a:spcPts val="300"/>
        </a:spcAft>
        <a:buClr>
          <a:schemeClr val="tx2"/>
        </a:buClr>
        <a:buSzPct val="110000"/>
        <a:buFont typeface="Arial" panose="020B0604020202020204" pitchFamily="34" charset="0"/>
        <a:buChar char="•"/>
        <a:tabLst/>
        <a:defRPr lang="en-GB" sz="1100" b="0" i="0" u="none" strike="noStrike" kern="1200" baseline="0" smtClean="0">
          <a:solidFill>
            <a:schemeClr val="tx1"/>
          </a:solidFill>
          <a:latin typeface="+mn-lt"/>
          <a:ea typeface="+mn-ea"/>
          <a:cs typeface="Arial" panose="020B0604020202020204" pitchFamily="34" charset="0"/>
        </a:defRPr>
      </a:lvl1pPr>
      <a:lvl2pPr marL="432000" indent="-180000" algn="l" defTabSz="389626" rtl="0" eaLnBrk="1" latinLnBrk="0" hangingPunct="1">
        <a:lnSpc>
          <a:spcPct val="120000"/>
        </a:lnSpc>
        <a:spcBef>
          <a:spcPts val="0"/>
        </a:spcBef>
        <a:spcAft>
          <a:spcPts val="300"/>
        </a:spcAft>
        <a:buFont typeface="Arial" panose="020B0604020202020204" pitchFamily="34" charset="0"/>
        <a:buChar char="̵"/>
        <a:tabLst/>
        <a:defRPr sz="1100" kern="1200">
          <a:solidFill>
            <a:schemeClr val="tx1"/>
          </a:solidFill>
          <a:latin typeface="+mn-lt"/>
          <a:ea typeface="+mn-ea"/>
          <a:cs typeface="+mn-cs"/>
        </a:defRPr>
      </a:lvl2pPr>
      <a:lvl3pPr marL="0" indent="-216000" algn="l" defTabSz="389626" rtl="0" eaLnBrk="1" latinLnBrk="0" hangingPunct="1">
        <a:lnSpc>
          <a:spcPct val="120000"/>
        </a:lnSpc>
        <a:spcBef>
          <a:spcPts val="0"/>
        </a:spcBef>
        <a:spcAft>
          <a:spcPts val="300"/>
        </a:spcAft>
        <a:buClr>
          <a:schemeClr val="tx2"/>
        </a:buClr>
        <a:buFont typeface="Arial" panose="020B0604020202020204" pitchFamily="34" charset="0"/>
        <a:buChar char="•"/>
        <a:defRPr sz="1100" b="0" kern="1200">
          <a:solidFill>
            <a:schemeClr val="tx1"/>
          </a:solidFill>
          <a:latin typeface="+mn-lt"/>
          <a:ea typeface="+mn-ea"/>
          <a:cs typeface="Arial" panose="020B0604020202020204" pitchFamily="34" charset="0"/>
        </a:defRPr>
      </a:lvl3pPr>
      <a:lvl4pPr marL="0" marR="0" indent="0" algn="l" defTabSz="389626" rtl="0" eaLnBrk="1" fontAlgn="auto" latinLnBrk="0" hangingPunct="1">
        <a:lnSpc>
          <a:spcPct val="100000"/>
        </a:lnSpc>
        <a:spcBef>
          <a:spcPts val="0"/>
        </a:spcBef>
        <a:spcAft>
          <a:spcPts val="600"/>
        </a:spcAft>
        <a:buClrTx/>
        <a:buSzTx/>
        <a:buFont typeface="Lucida Grande"/>
        <a:buNone/>
        <a:tabLst/>
        <a:defRPr sz="1100" kern="1200">
          <a:solidFill>
            <a:schemeClr val="tx1"/>
          </a:solidFill>
          <a:latin typeface="+mn-lt"/>
          <a:ea typeface="+mn-ea"/>
          <a:cs typeface="+mn-cs"/>
        </a:defRPr>
      </a:lvl4pPr>
      <a:lvl5pPr marL="216000" indent="-216000" algn="l" defTabSz="389626" rtl="0" eaLnBrk="1" latinLnBrk="0" hangingPunct="1">
        <a:lnSpc>
          <a:spcPct val="120000"/>
        </a:lnSpc>
        <a:spcBef>
          <a:spcPts val="0"/>
        </a:spcBef>
        <a:spcAft>
          <a:spcPts val="300"/>
        </a:spcAft>
        <a:buClr>
          <a:schemeClr val="tx2"/>
        </a:buClr>
        <a:buFont typeface="Arial" panose="020B0604020202020204" pitchFamily="34" charset="0"/>
        <a:buChar char="•"/>
        <a:defRPr lang="en-US" sz="1100" b="0" kern="1200" smtClean="0">
          <a:solidFill>
            <a:schemeClr val="tx1"/>
          </a:solidFill>
          <a:latin typeface="+mn-lt"/>
          <a:ea typeface="+mn-ea"/>
          <a:cs typeface="Arial" panose="020B0604020202020204" pitchFamily="34" charset="0"/>
        </a:defRPr>
      </a:lvl5pPr>
      <a:lvl6pPr marL="763017" indent="-307101" algn="l" defTabSz="389626" rtl="0" eaLnBrk="1" latinLnBrk="0" hangingPunct="1">
        <a:lnSpc>
          <a:spcPct val="100000"/>
        </a:lnSpc>
        <a:spcBef>
          <a:spcPct val="20000"/>
        </a:spcBef>
        <a:buFont typeface="Lucida Grande"/>
        <a:buChar char="»"/>
        <a:defRPr lang="en-US" sz="900" b="1" i="0" kern="1200" smtClean="0">
          <a:solidFill>
            <a:srgbClr val="1292DC"/>
          </a:solidFill>
          <a:latin typeface="Calibri"/>
          <a:ea typeface="+mn-ea"/>
          <a:cs typeface="Calibri"/>
        </a:defRPr>
      </a:lvl6pPr>
      <a:lvl7pPr marL="610143" marR="0" indent="0" algn="l" defTabSz="389626" rtl="0" eaLnBrk="1" fontAlgn="auto" latinLnBrk="0" hangingPunct="1">
        <a:lnSpc>
          <a:spcPct val="100000"/>
        </a:lnSpc>
        <a:spcBef>
          <a:spcPct val="20000"/>
        </a:spcBef>
        <a:spcAft>
          <a:spcPts val="0"/>
        </a:spcAft>
        <a:buClrTx/>
        <a:buSzTx/>
        <a:buFont typeface="Lucida Grande"/>
        <a:buNone/>
        <a:tabLst/>
        <a:defRPr lang="en-US" sz="1000" kern="1200" smtClean="0">
          <a:solidFill>
            <a:srgbClr val="1292DC"/>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89626" rtl="0" eaLnBrk="1" latinLnBrk="0" hangingPunct="1">
        <a:defRPr sz="1500" kern="1200">
          <a:solidFill>
            <a:schemeClr val="tx1"/>
          </a:solidFill>
          <a:latin typeface="+mn-lt"/>
          <a:ea typeface="+mn-ea"/>
          <a:cs typeface="+mn-cs"/>
        </a:defRPr>
      </a:lvl1pPr>
      <a:lvl2pPr marL="389626" algn="l" defTabSz="389626" rtl="0" eaLnBrk="1" latinLnBrk="0" hangingPunct="1">
        <a:defRPr sz="1500" kern="1200">
          <a:solidFill>
            <a:schemeClr val="tx1"/>
          </a:solidFill>
          <a:latin typeface="+mn-lt"/>
          <a:ea typeface="+mn-ea"/>
          <a:cs typeface="+mn-cs"/>
        </a:defRPr>
      </a:lvl2pPr>
      <a:lvl3pPr marL="779252" algn="l" defTabSz="389626" rtl="0" eaLnBrk="1" latinLnBrk="0" hangingPunct="1">
        <a:defRPr sz="1500" kern="1200">
          <a:solidFill>
            <a:schemeClr val="tx1"/>
          </a:solidFill>
          <a:latin typeface="+mn-lt"/>
          <a:ea typeface="+mn-ea"/>
          <a:cs typeface="+mn-cs"/>
        </a:defRPr>
      </a:lvl3pPr>
      <a:lvl4pPr marL="1168878" algn="l" defTabSz="389626" rtl="0" eaLnBrk="1" latinLnBrk="0" hangingPunct="1">
        <a:defRPr sz="1500" kern="1200">
          <a:solidFill>
            <a:schemeClr val="tx1"/>
          </a:solidFill>
          <a:latin typeface="+mn-lt"/>
          <a:ea typeface="+mn-ea"/>
          <a:cs typeface="+mn-cs"/>
        </a:defRPr>
      </a:lvl4pPr>
      <a:lvl5pPr marL="1558503" algn="l" defTabSz="389626" rtl="0" eaLnBrk="1" latinLnBrk="0" hangingPunct="1">
        <a:defRPr sz="1500" kern="1200">
          <a:solidFill>
            <a:schemeClr val="tx1"/>
          </a:solidFill>
          <a:latin typeface="+mn-lt"/>
          <a:ea typeface="+mn-ea"/>
          <a:cs typeface="+mn-cs"/>
        </a:defRPr>
      </a:lvl5pPr>
      <a:lvl6pPr marL="1948129" algn="l" defTabSz="389626" rtl="0" eaLnBrk="1" latinLnBrk="0" hangingPunct="1">
        <a:defRPr sz="1500" kern="1200">
          <a:solidFill>
            <a:schemeClr val="tx1"/>
          </a:solidFill>
          <a:latin typeface="+mn-lt"/>
          <a:ea typeface="+mn-ea"/>
          <a:cs typeface="+mn-cs"/>
        </a:defRPr>
      </a:lvl6pPr>
      <a:lvl7pPr marL="2337755" algn="l" defTabSz="389626" rtl="0" eaLnBrk="1" latinLnBrk="0" hangingPunct="1">
        <a:defRPr sz="1500" kern="1200">
          <a:solidFill>
            <a:schemeClr val="tx1"/>
          </a:solidFill>
          <a:latin typeface="+mn-lt"/>
          <a:ea typeface="+mn-ea"/>
          <a:cs typeface="+mn-cs"/>
        </a:defRPr>
      </a:lvl7pPr>
      <a:lvl8pPr marL="2727381" algn="l" defTabSz="389626" rtl="0" eaLnBrk="1" latinLnBrk="0" hangingPunct="1">
        <a:defRPr sz="1500" kern="1200">
          <a:solidFill>
            <a:schemeClr val="tx1"/>
          </a:solidFill>
          <a:latin typeface="+mn-lt"/>
          <a:ea typeface="+mn-ea"/>
          <a:cs typeface="+mn-cs"/>
        </a:defRPr>
      </a:lvl8pPr>
      <a:lvl9pPr marL="3117007" algn="l" defTabSz="389626" rtl="0" eaLnBrk="1" latinLnBrk="0" hangingPunct="1">
        <a:defRPr sz="15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3" orient="horz" pos="103" userDrawn="1">
          <p15:clr>
            <a:srgbClr val="57DBB6"/>
          </p15:clr>
        </p15:guide>
        <p15:guide id="4" orient="horz" pos="3119" userDrawn="1">
          <p15:clr>
            <a:srgbClr val="57DBB6"/>
          </p15:clr>
        </p15:guide>
        <p15:guide id="5" pos="96" userDrawn="1">
          <p15:clr>
            <a:srgbClr val="57DBB6"/>
          </p15:clr>
        </p15:guide>
        <p15:guide id="16" pos="2832" userDrawn="1">
          <p15:clr>
            <a:srgbClr val="57DBB6"/>
          </p15:clr>
        </p15:guide>
        <p15:guide id="17" pos="2928" userDrawn="1">
          <p15:clr>
            <a:srgbClr val="57DBB6"/>
          </p15:clr>
        </p15:guide>
        <p15:guide id="28" pos="5664" userDrawn="1">
          <p15:clr>
            <a:srgbClr val="57DBB6"/>
          </p15:clr>
        </p15:guide>
        <p15:guide id="30" orient="horz" pos="276" userDrawn="1">
          <p15:clr>
            <a:srgbClr val="57DBB6"/>
          </p15:clr>
        </p15:guide>
        <p15:guide id="31" orient="horz" pos="828" userDrawn="1">
          <p15:clr>
            <a:srgbClr val="57DBB6"/>
          </p15:clr>
        </p15:guide>
        <p15:guide id="32" orient="horz" pos="1128" userDrawn="1">
          <p15:clr>
            <a:srgbClr val="57DBB6"/>
          </p15:clr>
        </p15:guide>
        <p15:guide id="33" orient="horz" pos="2868" userDrawn="1">
          <p15:clr>
            <a:srgbClr val="57DBB6"/>
          </p15:clr>
        </p15:guide>
        <p15:guide id="34" pos="2880" userDrawn="1">
          <p15:clr>
            <a:srgbClr val="57DBB6"/>
          </p15:clr>
        </p15:guide>
        <p15:guide id="35" orient="horz" pos="2988" userDrawn="1">
          <p15:clr>
            <a:srgbClr val="57DBB6"/>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tags" Target="../tags/tag126.xml"/><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24.xml"/><Relationship Id="rId6" Type="http://schemas.openxmlformats.org/officeDocument/2006/relationships/hyperlink" Target="https://portal.pciwoodmac.com/content/pages/login.aspx?signout=true" TargetMode="External"/><Relationship Id="rId5" Type="http://schemas.openxmlformats.org/officeDocument/2006/relationships/image" Target="../media/image16.emf"/><Relationship Id="rId4" Type="http://schemas.openxmlformats.org/officeDocument/2006/relationships/oleObject" Target="../embeddings/oleObject62.bin"/></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image" Target="../media/image22.sv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2.svg"/><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125.xml"/><Relationship Id="rId5" Type="http://schemas.openxmlformats.org/officeDocument/2006/relationships/image" Target="../media/image16.emf"/><Relationship Id="rId4" Type="http://schemas.openxmlformats.org/officeDocument/2006/relationships/oleObject" Target="../embeddings/oleObject63.bin"/></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1.png"/><Relationship Id="rId1" Type="http://schemas.openxmlformats.org/officeDocument/2006/relationships/slideLayout" Target="../slideLayouts/slideLayout3.xml"/><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22.svg"/><Relationship Id="rId2" Type="http://schemas.openxmlformats.org/officeDocument/2006/relationships/image" Target="../media/image36.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39.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6C49DBE-CE24-4B76-28E9-0D69A75B81F2}"/>
              </a:ext>
            </a:extLst>
          </p:cNvPr>
          <p:cNvSpPr>
            <a:spLocks noGrp="1"/>
          </p:cNvSpPr>
          <p:nvPr>
            <p:ph type="body" idx="1"/>
          </p:nvPr>
        </p:nvSpPr>
        <p:spPr/>
        <p:txBody>
          <a:bodyPr/>
          <a:lstStyle/>
          <a:p>
            <a:r>
              <a:rPr lang="en-US" dirty="0"/>
              <a:t>How to download reports from the Wood Mackenzie Chemicals Portal</a:t>
            </a:r>
            <a:endParaRPr lang="en-CA" dirty="0"/>
          </a:p>
        </p:txBody>
      </p:sp>
      <p:pic>
        <p:nvPicPr>
          <p:cNvPr id="5" name="Picture 2">
            <a:extLst>
              <a:ext uri="{FF2B5EF4-FFF2-40B4-BE49-F238E27FC236}">
                <a16:creationId xmlns:a16="http://schemas.microsoft.com/office/drawing/2014/main" id="{AF346AE4-68B4-4C77-424B-BB65156054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49" y="2194605"/>
            <a:ext cx="4464951" cy="497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5112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Object 28" hidden="1">
            <a:extLst>
              <a:ext uri="{FF2B5EF4-FFF2-40B4-BE49-F238E27FC236}">
                <a16:creationId xmlns:a16="http://schemas.microsoft.com/office/drawing/2014/main" id="{E1837751-D0A8-5757-EE05-735848410A3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9" name="Object 28" hidden="1">
                        <a:extLst>
                          <a:ext uri="{FF2B5EF4-FFF2-40B4-BE49-F238E27FC236}">
                            <a16:creationId xmlns:a16="http://schemas.microsoft.com/office/drawing/2014/main" id="{E1837751-D0A8-5757-EE05-735848410A3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object 52">
            <a:extLst>
              <a:ext uri="{FF2B5EF4-FFF2-40B4-BE49-F238E27FC236}">
                <a16:creationId xmlns:a16="http://schemas.microsoft.com/office/drawing/2014/main" id="{43870E80-B1EC-81C4-EBEF-CB473FBEFAB3}"/>
              </a:ext>
            </a:extLst>
          </p:cNvPr>
          <p:cNvSpPr txBox="1">
            <a:spLocks/>
          </p:cNvSpPr>
          <p:nvPr/>
        </p:nvSpPr>
        <p:spPr>
          <a:xfrm>
            <a:off x="9409444" y="6530985"/>
            <a:ext cx="130427" cy="161583"/>
          </a:xfrm>
          <a:prstGeom prst="rect">
            <a:avLst/>
          </a:prstGeom>
        </p:spPr>
        <p:txBody>
          <a:bodyPr vert="horz" wrap="square" lIns="0" tIns="38100" rIns="0" bIns="0" rtlCol="0">
            <a:spAutoFit/>
          </a:bodyPr>
          <a:lstStyle>
            <a:defPPr>
              <a:defRPr lang="en-GB"/>
            </a:defPPr>
            <a:lvl1pPr algn="l" rtl="0" eaLnBrk="0" fontAlgn="base" hangingPunct="0">
              <a:spcBef>
                <a:spcPct val="0"/>
              </a:spcBef>
              <a:spcAft>
                <a:spcPct val="0"/>
              </a:spcAft>
              <a:defRPr sz="1200" b="1" kern="1200" baseline="-25000">
                <a:solidFill>
                  <a:schemeClr val="tx1"/>
                </a:solidFill>
                <a:latin typeface="Arial" charset="0"/>
                <a:ea typeface="ＭＳ Ｐゴシック" charset="0"/>
                <a:cs typeface="ＭＳ Ｐゴシック" charset="0"/>
              </a:defRPr>
            </a:lvl1pPr>
            <a:lvl2pPr marL="388937" indent="-31065" algn="l" rtl="0" eaLnBrk="0" fontAlgn="base" hangingPunct="0">
              <a:spcBef>
                <a:spcPct val="0"/>
              </a:spcBef>
              <a:spcAft>
                <a:spcPct val="0"/>
              </a:spcAft>
              <a:defRPr sz="1200" b="1" kern="1200" baseline="-25000">
                <a:solidFill>
                  <a:schemeClr val="tx1"/>
                </a:solidFill>
                <a:latin typeface="Arial" charset="0"/>
                <a:ea typeface="ＭＳ Ｐゴシック" charset="0"/>
                <a:cs typeface="ＭＳ Ｐゴシック" charset="0"/>
              </a:defRPr>
            </a:lvl2pPr>
            <a:lvl3pPr marL="779116" indent="-63374" algn="l" rtl="0" eaLnBrk="0" fontAlgn="base" hangingPunct="0">
              <a:spcBef>
                <a:spcPct val="0"/>
              </a:spcBef>
              <a:spcAft>
                <a:spcPct val="0"/>
              </a:spcAft>
              <a:defRPr sz="1200" b="1" kern="1200" baseline="-25000">
                <a:solidFill>
                  <a:schemeClr val="tx1"/>
                </a:solidFill>
                <a:latin typeface="Arial" charset="0"/>
                <a:ea typeface="ＭＳ Ｐゴシック" charset="0"/>
                <a:cs typeface="ＭＳ Ｐゴシック" charset="0"/>
              </a:defRPr>
            </a:lvl3pPr>
            <a:lvl4pPr marL="1168053" indent="-94438" algn="l" rtl="0" eaLnBrk="0" fontAlgn="base" hangingPunct="0">
              <a:spcBef>
                <a:spcPct val="0"/>
              </a:spcBef>
              <a:spcAft>
                <a:spcPct val="0"/>
              </a:spcAft>
              <a:defRPr sz="1200" b="1" kern="1200" baseline="-25000">
                <a:solidFill>
                  <a:schemeClr val="tx1"/>
                </a:solidFill>
                <a:latin typeface="Arial" charset="0"/>
                <a:ea typeface="ＭＳ Ｐゴシック" charset="0"/>
                <a:cs typeface="ＭＳ Ｐゴシック" charset="0"/>
              </a:defRPr>
            </a:lvl4pPr>
            <a:lvl5pPr marL="1558232" indent="-126746" algn="l" rtl="0" eaLnBrk="0" fontAlgn="base" hangingPunct="0">
              <a:spcBef>
                <a:spcPct val="0"/>
              </a:spcBef>
              <a:spcAft>
                <a:spcPct val="0"/>
              </a:spcAft>
              <a:defRPr sz="1200" b="1" kern="1200" baseline="-25000">
                <a:solidFill>
                  <a:schemeClr val="tx1"/>
                </a:solidFill>
                <a:latin typeface="Arial" charset="0"/>
                <a:ea typeface="ＭＳ Ｐゴシック" charset="0"/>
                <a:cs typeface="ＭＳ Ｐゴシック" charset="0"/>
              </a:defRPr>
            </a:lvl5pPr>
            <a:lvl6pPr marL="1789357" algn="l" defTabSz="357871" rtl="0" eaLnBrk="1" latinLnBrk="0" hangingPunct="1">
              <a:defRPr sz="1200" b="1" kern="1200" baseline="-25000">
                <a:solidFill>
                  <a:schemeClr val="tx1"/>
                </a:solidFill>
                <a:latin typeface="Arial" charset="0"/>
                <a:ea typeface="ＭＳ Ｐゴシック" charset="0"/>
                <a:cs typeface="ＭＳ Ｐゴシック" charset="0"/>
              </a:defRPr>
            </a:lvl6pPr>
            <a:lvl7pPr marL="2147228" algn="l" defTabSz="357871" rtl="0" eaLnBrk="1" latinLnBrk="0" hangingPunct="1">
              <a:defRPr sz="1200" b="1" kern="1200" baseline="-25000">
                <a:solidFill>
                  <a:schemeClr val="tx1"/>
                </a:solidFill>
                <a:latin typeface="Arial" charset="0"/>
                <a:ea typeface="ＭＳ Ｐゴシック" charset="0"/>
                <a:cs typeface="ＭＳ Ｐゴシック" charset="0"/>
              </a:defRPr>
            </a:lvl7pPr>
            <a:lvl8pPr marL="2505099" algn="l" defTabSz="357871" rtl="0" eaLnBrk="1" latinLnBrk="0" hangingPunct="1">
              <a:defRPr sz="1200" b="1" kern="1200" baseline="-25000">
                <a:solidFill>
                  <a:schemeClr val="tx1"/>
                </a:solidFill>
                <a:latin typeface="Arial" charset="0"/>
                <a:ea typeface="ＭＳ Ｐゴシック" charset="0"/>
                <a:cs typeface="ＭＳ Ｐゴシック" charset="0"/>
              </a:defRPr>
            </a:lvl8pPr>
            <a:lvl9pPr marL="2862971" algn="l" defTabSz="357871" rtl="0" eaLnBrk="1" latinLnBrk="0" hangingPunct="1">
              <a:defRPr sz="1200" b="1" kern="1200" baseline="-25000">
                <a:solidFill>
                  <a:schemeClr val="tx1"/>
                </a:solidFill>
                <a:latin typeface="Arial" charset="0"/>
                <a:ea typeface="ＭＳ Ｐゴシック" charset="0"/>
                <a:cs typeface="ＭＳ Ｐゴシック" charset="0"/>
              </a:defRPr>
            </a:lvl9pPr>
          </a:lstStyle>
          <a:p>
            <a:pPr marL="25400">
              <a:spcBef>
                <a:spcPts val="300"/>
              </a:spcBef>
            </a:pPr>
            <a:fld id="{81D60167-4931-47E6-BA6A-407CBD079E47}" type="slidenum">
              <a:rPr lang="en-CA" smtClean="0"/>
              <a:pPr marL="25400">
                <a:spcBef>
                  <a:spcPts val="300"/>
                </a:spcBef>
              </a:pPr>
              <a:t>10</a:t>
            </a:fld>
            <a:endParaRPr lang="en-CA" dirty="0"/>
          </a:p>
        </p:txBody>
      </p:sp>
      <p:sp>
        <p:nvSpPr>
          <p:cNvPr id="8" name="object 52">
            <a:extLst>
              <a:ext uri="{FF2B5EF4-FFF2-40B4-BE49-F238E27FC236}">
                <a16:creationId xmlns:a16="http://schemas.microsoft.com/office/drawing/2014/main" id="{8B1A38C8-EA67-491F-1BDE-B86848D77902}"/>
              </a:ext>
            </a:extLst>
          </p:cNvPr>
          <p:cNvSpPr txBox="1">
            <a:spLocks/>
          </p:cNvSpPr>
          <p:nvPr/>
        </p:nvSpPr>
        <p:spPr>
          <a:xfrm>
            <a:off x="9409444" y="6530985"/>
            <a:ext cx="182245" cy="199390"/>
          </a:xfrm>
          <a:prstGeom prst="rect">
            <a:avLst/>
          </a:prstGeom>
        </p:spPr>
        <p:txBody>
          <a:bodyPr vert="horz" wrap="square" lIns="0" tIns="38100" rIns="0" bIns="0" rtlCol="0">
            <a:spAutoFit/>
          </a:bodyPr>
          <a:lstStyle>
            <a:defPPr>
              <a:defRPr lang="en-GB"/>
            </a:defPPr>
            <a:lvl1pPr algn="l" rtl="0" eaLnBrk="0" fontAlgn="base" hangingPunct="0">
              <a:spcBef>
                <a:spcPct val="0"/>
              </a:spcBef>
              <a:spcAft>
                <a:spcPct val="0"/>
              </a:spcAft>
              <a:defRPr sz="1200" b="1" kern="1200" baseline="-25000">
                <a:solidFill>
                  <a:schemeClr val="tx1"/>
                </a:solidFill>
                <a:latin typeface="Arial" charset="0"/>
                <a:ea typeface="ＭＳ Ｐゴシック" charset="0"/>
                <a:cs typeface="ＭＳ Ｐゴシック" charset="0"/>
              </a:defRPr>
            </a:lvl1pPr>
            <a:lvl2pPr marL="388937" indent="-31065" algn="l" rtl="0" eaLnBrk="0" fontAlgn="base" hangingPunct="0">
              <a:spcBef>
                <a:spcPct val="0"/>
              </a:spcBef>
              <a:spcAft>
                <a:spcPct val="0"/>
              </a:spcAft>
              <a:defRPr sz="1200" b="1" kern="1200" baseline="-25000">
                <a:solidFill>
                  <a:schemeClr val="tx1"/>
                </a:solidFill>
                <a:latin typeface="Arial" charset="0"/>
                <a:ea typeface="ＭＳ Ｐゴシック" charset="0"/>
                <a:cs typeface="ＭＳ Ｐゴシック" charset="0"/>
              </a:defRPr>
            </a:lvl2pPr>
            <a:lvl3pPr marL="779116" indent="-63374" algn="l" rtl="0" eaLnBrk="0" fontAlgn="base" hangingPunct="0">
              <a:spcBef>
                <a:spcPct val="0"/>
              </a:spcBef>
              <a:spcAft>
                <a:spcPct val="0"/>
              </a:spcAft>
              <a:defRPr sz="1200" b="1" kern="1200" baseline="-25000">
                <a:solidFill>
                  <a:schemeClr val="tx1"/>
                </a:solidFill>
                <a:latin typeface="Arial" charset="0"/>
                <a:ea typeface="ＭＳ Ｐゴシック" charset="0"/>
                <a:cs typeface="ＭＳ Ｐゴシック" charset="0"/>
              </a:defRPr>
            </a:lvl3pPr>
            <a:lvl4pPr marL="1168053" indent="-94438" algn="l" rtl="0" eaLnBrk="0" fontAlgn="base" hangingPunct="0">
              <a:spcBef>
                <a:spcPct val="0"/>
              </a:spcBef>
              <a:spcAft>
                <a:spcPct val="0"/>
              </a:spcAft>
              <a:defRPr sz="1200" b="1" kern="1200" baseline="-25000">
                <a:solidFill>
                  <a:schemeClr val="tx1"/>
                </a:solidFill>
                <a:latin typeface="Arial" charset="0"/>
                <a:ea typeface="ＭＳ Ｐゴシック" charset="0"/>
                <a:cs typeface="ＭＳ Ｐゴシック" charset="0"/>
              </a:defRPr>
            </a:lvl4pPr>
            <a:lvl5pPr marL="1558232" indent="-126746" algn="l" rtl="0" eaLnBrk="0" fontAlgn="base" hangingPunct="0">
              <a:spcBef>
                <a:spcPct val="0"/>
              </a:spcBef>
              <a:spcAft>
                <a:spcPct val="0"/>
              </a:spcAft>
              <a:defRPr sz="1200" b="1" kern="1200" baseline="-25000">
                <a:solidFill>
                  <a:schemeClr val="tx1"/>
                </a:solidFill>
                <a:latin typeface="Arial" charset="0"/>
                <a:ea typeface="ＭＳ Ｐゴシック" charset="0"/>
                <a:cs typeface="ＭＳ Ｐゴシック" charset="0"/>
              </a:defRPr>
            </a:lvl5pPr>
            <a:lvl6pPr marL="1789357" algn="l" defTabSz="357871" rtl="0" eaLnBrk="1" latinLnBrk="0" hangingPunct="1">
              <a:defRPr sz="1200" b="1" kern="1200" baseline="-25000">
                <a:solidFill>
                  <a:schemeClr val="tx1"/>
                </a:solidFill>
                <a:latin typeface="Arial" charset="0"/>
                <a:ea typeface="ＭＳ Ｐゴシック" charset="0"/>
                <a:cs typeface="ＭＳ Ｐゴシック" charset="0"/>
              </a:defRPr>
            </a:lvl6pPr>
            <a:lvl7pPr marL="2147228" algn="l" defTabSz="357871" rtl="0" eaLnBrk="1" latinLnBrk="0" hangingPunct="1">
              <a:defRPr sz="1200" b="1" kern="1200" baseline="-25000">
                <a:solidFill>
                  <a:schemeClr val="tx1"/>
                </a:solidFill>
                <a:latin typeface="Arial" charset="0"/>
                <a:ea typeface="ＭＳ Ｐゴシック" charset="0"/>
                <a:cs typeface="ＭＳ Ｐゴシック" charset="0"/>
              </a:defRPr>
            </a:lvl7pPr>
            <a:lvl8pPr marL="2505099" algn="l" defTabSz="357871" rtl="0" eaLnBrk="1" latinLnBrk="0" hangingPunct="1">
              <a:defRPr sz="1200" b="1" kern="1200" baseline="-25000">
                <a:solidFill>
                  <a:schemeClr val="tx1"/>
                </a:solidFill>
                <a:latin typeface="Arial" charset="0"/>
                <a:ea typeface="ＭＳ Ｐゴシック" charset="0"/>
                <a:cs typeface="ＭＳ Ｐゴシック" charset="0"/>
              </a:defRPr>
            </a:lvl8pPr>
            <a:lvl9pPr marL="2862971" algn="l" defTabSz="357871" rtl="0" eaLnBrk="1" latinLnBrk="0" hangingPunct="1">
              <a:defRPr sz="1200" b="1" kern="1200" baseline="-25000">
                <a:solidFill>
                  <a:schemeClr val="tx1"/>
                </a:solidFill>
                <a:latin typeface="Arial" charset="0"/>
                <a:ea typeface="ＭＳ Ｐゴシック" charset="0"/>
                <a:cs typeface="ＭＳ Ｐゴシック" charset="0"/>
              </a:defRPr>
            </a:lvl9pPr>
          </a:lstStyle>
          <a:p>
            <a:pPr marL="25400">
              <a:spcBef>
                <a:spcPts val="300"/>
              </a:spcBef>
            </a:pPr>
            <a:fld id="{81D60167-4931-47E6-BA6A-407CBD079E47}" type="slidenum">
              <a:rPr lang="en-CA" smtClean="0"/>
              <a:pPr marL="25400">
                <a:spcBef>
                  <a:spcPts val="300"/>
                </a:spcBef>
              </a:pPr>
              <a:t>10</a:t>
            </a:fld>
            <a:endParaRPr lang="en-CA" dirty="0"/>
          </a:p>
        </p:txBody>
      </p:sp>
      <p:sp>
        <p:nvSpPr>
          <p:cNvPr id="2" name="Title 2">
            <a:extLst>
              <a:ext uri="{FF2B5EF4-FFF2-40B4-BE49-F238E27FC236}">
                <a16:creationId xmlns:a16="http://schemas.microsoft.com/office/drawing/2014/main" id="{68A0F7A3-4E71-2774-180B-C77AE003BFD0}"/>
              </a:ext>
            </a:extLst>
          </p:cNvPr>
          <p:cNvSpPr>
            <a:spLocks noGrp="1"/>
          </p:cNvSpPr>
          <p:nvPr>
            <p:ph type="title"/>
          </p:nvPr>
        </p:nvSpPr>
        <p:spPr>
          <a:xfrm>
            <a:off x="152400" y="447675"/>
            <a:ext cx="8842248" cy="440075"/>
          </a:xfrm>
        </p:spPr>
        <p:txBody>
          <a:bodyPr vert="horz"/>
          <a:lstStyle/>
          <a:p>
            <a:r>
              <a:rPr lang="en-GB" dirty="0"/>
              <a:t>Disclaimer</a:t>
            </a:r>
            <a:endParaRPr lang="en-US" dirty="0"/>
          </a:p>
        </p:txBody>
      </p:sp>
      <p:sp>
        <p:nvSpPr>
          <p:cNvPr id="3" name="Text Placeholder 4">
            <a:extLst>
              <a:ext uri="{FF2B5EF4-FFF2-40B4-BE49-F238E27FC236}">
                <a16:creationId xmlns:a16="http://schemas.microsoft.com/office/drawing/2014/main" id="{577311A6-7358-CFAF-F9AA-879A6D4B6207}"/>
              </a:ext>
            </a:extLst>
          </p:cNvPr>
          <p:cNvSpPr>
            <a:spLocks noGrp="1"/>
          </p:cNvSpPr>
          <p:nvPr>
            <p:ph type="body" idx="1"/>
          </p:nvPr>
        </p:nvSpPr>
        <p:spPr>
          <a:xfrm>
            <a:off x="152400" y="899813"/>
            <a:ext cx="8842248" cy="274637"/>
          </a:xfrm>
        </p:spPr>
        <p:txBody>
          <a:bodyPr/>
          <a:lstStyle/>
          <a:p>
            <a:r>
              <a:rPr lang="en-GB" dirty="0"/>
              <a:t>Strictly Private &amp; Confidential</a:t>
            </a:r>
            <a:endParaRPr lang="en-US" dirty="0"/>
          </a:p>
        </p:txBody>
      </p:sp>
      <p:sp>
        <p:nvSpPr>
          <p:cNvPr id="4" name="Text Placeholder 12">
            <a:extLst>
              <a:ext uri="{FF2B5EF4-FFF2-40B4-BE49-F238E27FC236}">
                <a16:creationId xmlns:a16="http://schemas.microsoft.com/office/drawing/2014/main" id="{FCB8B0F8-6750-CFBB-9191-84585D4262C4}"/>
              </a:ext>
            </a:extLst>
          </p:cNvPr>
          <p:cNvSpPr txBox="1">
            <a:spLocks/>
          </p:cNvSpPr>
          <p:nvPr/>
        </p:nvSpPr>
        <p:spPr>
          <a:xfrm>
            <a:off x="152400" y="1186513"/>
            <a:ext cx="5151120" cy="2932263"/>
          </a:xfrm>
          <a:prstGeom prst="rect">
            <a:avLst/>
          </a:prstGeom>
        </p:spPr>
        <p:txBody>
          <a:bodyPr vert="horz" lIns="0" tIns="0" rIns="0" bIns="0" rtlCol="0">
            <a:noAutofit/>
          </a:bodyPr>
          <a:lstStyle>
            <a:lvl1pPr marL="0" marR="0" indent="0" algn="l" defTabSz="389626" rtl="0" eaLnBrk="1" fontAlgn="auto" latinLnBrk="0" hangingPunct="1">
              <a:lnSpc>
                <a:spcPct val="120000"/>
              </a:lnSpc>
              <a:spcBef>
                <a:spcPts val="0"/>
              </a:spcBef>
              <a:spcAft>
                <a:spcPts val="300"/>
              </a:spcAft>
              <a:buClr>
                <a:schemeClr val="tx2"/>
              </a:buClr>
              <a:buSzPct val="110000"/>
              <a:buFont typeface="Arial" panose="020B0604020202020204" pitchFamily="34" charset="0"/>
              <a:buNone/>
              <a:tabLst/>
              <a:defRPr lang="en-GB" sz="1100" b="0" i="0" u="none" strike="noStrike" kern="1200" baseline="0">
                <a:solidFill>
                  <a:schemeClr val="tx1"/>
                </a:solidFill>
                <a:latin typeface="+mn-lt"/>
                <a:ea typeface="+mn-ea"/>
                <a:cs typeface="Arial" panose="020B0604020202020204" pitchFamily="34" charset="0"/>
              </a:defRPr>
            </a:lvl1pPr>
            <a:lvl2pPr marL="432000" indent="-180000" algn="l" defTabSz="389626" rtl="0" eaLnBrk="1" latinLnBrk="0" hangingPunct="1">
              <a:lnSpc>
                <a:spcPct val="120000"/>
              </a:lnSpc>
              <a:spcBef>
                <a:spcPts val="0"/>
              </a:spcBef>
              <a:spcAft>
                <a:spcPts val="300"/>
              </a:spcAft>
              <a:buFont typeface="Arial" panose="020B0604020202020204" pitchFamily="34" charset="0"/>
              <a:buChar char="̵"/>
              <a:tabLst/>
              <a:defRPr sz="1100" kern="1200">
                <a:solidFill>
                  <a:schemeClr val="tx1"/>
                </a:solidFill>
                <a:latin typeface="+mn-lt"/>
                <a:ea typeface="+mn-ea"/>
                <a:cs typeface="+mn-cs"/>
              </a:defRPr>
            </a:lvl2pPr>
            <a:lvl3pPr marL="0" indent="-216000" algn="l" defTabSz="389626" rtl="0" eaLnBrk="1" latinLnBrk="0" hangingPunct="1">
              <a:lnSpc>
                <a:spcPct val="120000"/>
              </a:lnSpc>
              <a:spcBef>
                <a:spcPts val="0"/>
              </a:spcBef>
              <a:spcAft>
                <a:spcPts val="300"/>
              </a:spcAft>
              <a:buClr>
                <a:schemeClr val="tx2"/>
              </a:buClr>
              <a:buSzPct val="110000"/>
              <a:buFont typeface="Arial" panose="020B0604020202020204" pitchFamily="34" charset="0"/>
              <a:buChar char="•"/>
              <a:defRPr sz="1100" b="0" kern="1200">
                <a:solidFill>
                  <a:schemeClr val="tx1"/>
                </a:solidFill>
                <a:latin typeface="+mn-lt"/>
                <a:ea typeface="+mn-ea"/>
                <a:cs typeface="Arial" panose="020B0604020202020204" pitchFamily="34" charset="0"/>
              </a:defRPr>
            </a:lvl3pPr>
            <a:lvl4pPr marL="0" marR="0" indent="0" algn="l" defTabSz="389626" rtl="0" eaLnBrk="1" fontAlgn="auto" latinLnBrk="0" hangingPunct="1">
              <a:lnSpc>
                <a:spcPct val="100000"/>
              </a:lnSpc>
              <a:spcBef>
                <a:spcPts val="0"/>
              </a:spcBef>
              <a:spcAft>
                <a:spcPts val="600"/>
              </a:spcAft>
              <a:buClrTx/>
              <a:buSzTx/>
              <a:buFont typeface="Lucida Grande"/>
              <a:buNone/>
              <a:tabLst/>
              <a:defRPr sz="1100" kern="1200">
                <a:solidFill>
                  <a:schemeClr val="tx1"/>
                </a:solidFill>
                <a:latin typeface="+mn-lt"/>
                <a:ea typeface="+mn-ea"/>
                <a:cs typeface="+mn-cs"/>
              </a:defRPr>
            </a:lvl4pPr>
            <a:lvl5pPr marL="216000" indent="-216000" algn="l" defTabSz="389626" rtl="0" eaLnBrk="1" latinLnBrk="0" hangingPunct="1">
              <a:lnSpc>
                <a:spcPct val="120000"/>
              </a:lnSpc>
              <a:spcBef>
                <a:spcPts val="0"/>
              </a:spcBef>
              <a:spcAft>
                <a:spcPts val="300"/>
              </a:spcAft>
              <a:buClr>
                <a:schemeClr val="tx2"/>
              </a:buClr>
              <a:buFont typeface="Arial" panose="020B0604020202020204" pitchFamily="34" charset="0"/>
              <a:buChar char="•"/>
              <a:defRPr lang="en-US" sz="1100" b="0" kern="1200" smtClean="0">
                <a:solidFill>
                  <a:schemeClr val="tx1"/>
                </a:solidFill>
                <a:latin typeface="+mn-lt"/>
                <a:ea typeface="+mn-ea"/>
                <a:cs typeface="Arial" panose="020B0604020202020204" pitchFamily="34" charset="0"/>
              </a:defRPr>
            </a:lvl5pPr>
            <a:lvl6pPr marL="763017" indent="-307101" algn="l" defTabSz="389626" rtl="0" eaLnBrk="1" latinLnBrk="0" hangingPunct="1">
              <a:lnSpc>
                <a:spcPct val="100000"/>
              </a:lnSpc>
              <a:spcBef>
                <a:spcPct val="20000"/>
              </a:spcBef>
              <a:buFont typeface="Lucida Grande"/>
              <a:buChar char="»"/>
              <a:defRPr lang="en-US" sz="900" b="1" i="0" kern="1200" smtClean="0">
                <a:solidFill>
                  <a:srgbClr val="1292DC"/>
                </a:solidFill>
                <a:latin typeface="Calibri"/>
                <a:ea typeface="+mn-ea"/>
                <a:cs typeface="Calibri"/>
              </a:defRPr>
            </a:lvl6pPr>
            <a:lvl7pPr marL="610143" marR="0" indent="0" algn="l" defTabSz="389626" rtl="0" eaLnBrk="1" fontAlgn="auto" latinLnBrk="0" hangingPunct="1">
              <a:lnSpc>
                <a:spcPct val="100000"/>
              </a:lnSpc>
              <a:spcBef>
                <a:spcPct val="20000"/>
              </a:spcBef>
              <a:spcAft>
                <a:spcPts val="0"/>
              </a:spcAft>
              <a:buClrTx/>
              <a:buSzTx/>
              <a:buFont typeface="Lucida Grande"/>
              <a:buNone/>
              <a:tabLst/>
              <a:defRPr lang="en-US" sz="1000" kern="1200" smtClean="0">
                <a:solidFill>
                  <a:srgbClr val="1292DC"/>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a:lstStyle>
          <a:p>
            <a:r>
              <a:rPr lang="en-US" sz="900" dirty="0"/>
              <a:t>These materials, including any updates to them, are published by and remain subject to the copyright of the Wood Mackenzie group ("Wood Mackenzie"), or its third-party licensors (“</a:t>
            </a:r>
            <a:r>
              <a:rPr lang="en-US" sz="900" dirty="0" err="1"/>
              <a:t>Licensrs</a:t>
            </a:r>
            <a:r>
              <a:rPr lang="en-US" sz="900" dirty="0"/>
              <a:t>”) as relevant, and are made available to clients of Wood Mackenzie under terms agreed between Wood Mackenzie and those clients. The use of these materials is governed by the terms and conditions of the agreement under which they were provided. The content and conclusions contained are confidential and may not be disclosed to any other person without Wood Mackenzie's prior written permission. Wood Mackenzie makes no warranty or representation about the accuracy or completeness of the information and data contained in these materials, which are provided 'as is'. The opinions expressed in these materials are those of Wood Mackenzie, and do not necessarily represent our Licensors’ position or views. Nothing contained in them constitutes an offer to buy or to sell securities, or investment advice. Wood Mackenzie's products do not provide a comprehensive analysis of the financial position or prospects of any company or entity and nothing in any such product should be taken as comment regarding the value of the securities of any entity. If, notwithstanding the foregoing, you or any other person relies upon these materials in any way, Wood Mackenzie does not accept, and hereby disclaims to the extent permitted by law, all liability for any loss and damage suffered arising in connection with such reliance. </a:t>
            </a:r>
          </a:p>
          <a:p>
            <a:r>
              <a:rPr lang="en-US" sz="900" dirty="0"/>
              <a:t>Copyright © 2023, Wood Mackenzie Limited. All rights reserved.</a:t>
            </a:r>
          </a:p>
        </p:txBody>
      </p:sp>
    </p:spTree>
    <p:extLst>
      <p:ext uri="{BB962C8B-B14F-4D97-AF65-F5344CB8AC3E}">
        <p14:creationId xmlns:p14="http://schemas.microsoft.com/office/powerpoint/2010/main" val="1933832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766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
            <a:extLst>
              <a:ext uri="{FF2B5EF4-FFF2-40B4-BE49-F238E27FC236}">
                <a16:creationId xmlns:a16="http://schemas.microsoft.com/office/drawing/2014/main" id="{4CC920E5-E462-B5ED-6EB7-230BA205C2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15439"/>
            <a:ext cx="4750164" cy="298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9" name="Object 28" hidden="1">
            <a:extLst>
              <a:ext uri="{FF2B5EF4-FFF2-40B4-BE49-F238E27FC236}">
                <a16:creationId xmlns:a16="http://schemas.microsoft.com/office/drawing/2014/main" id="{E1837751-D0A8-5757-EE05-735848410A34}"/>
              </a:ext>
            </a:extLst>
          </p:cNvPr>
          <p:cNvGraphicFramePr>
            <a:graphicFrameLocks noChangeAspect="1"/>
          </p:cNvGraphicFramePr>
          <p:nvPr>
            <p:custDataLst>
              <p:tags r:id="rId1"/>
            </p:custDataLst>
            <p:extLst>
              <p:ext uri="{D42A27DB-BD31-4B8C-83A1-F6EECF244321}">
                <p14:modId xmlns:p14="http://schemas.microsoft.com/office/powerpoint/2010/main" val="13774447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29" name="Object 28" hidden="1">
                        <a:extLst>
                          <a:ext uri="{FF2B5EF4-FFF2-40B4-BE49-F238E27FC236}">
                            <a16:creationId xmlns:a16="http://schemas.microsoft.com/office/drawing/2014/main" id="{E1837751-D0A8-5757-EE05-735848410A3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ext Placeholder 9">
            <a:extLst>
              <a:ext uri="{FF2B5EF4-FFF2-40B4-BE49-F238E27FC236}">
                <a16:creationId xmlns:a16="http://schemas.microsoft.com/office/drawing/2014/main" id="{B27B9727-3D8B-955C-0605-979EDE357702}"/>
              </a:ext>
            </a:extLst>
          </p:cNvPr>
          <p:cNvSpPr>
            <a:spLocks noGrp="1"/>
          </p:cNvSpPr>
          <p:nvPr>
            <p:ph type="body" idx="20"/>
          </p:nvPr>
        </p:nvSpPr>
        <p:spPr>
          <a:xfrm>
            <a:off x="152400" y="2270724"/>
            <a:ext cx="231775" cy="252000"/>
          </a:xfrm>
          <a:solidFill>
            <a:schemeClr val="bg1"/>
          </a:solidFill>
        </p:spPr>
        <p:txBody>
          <a:bodyPr/>
          <a:lstStyle/>
          <a:p>
            <a:r>
              <a:rPr lang="en-GB" dirty="0"/>
              <a:t>01</a:t>
            </a:r>
            <a:endParaRPr lang="en-US" dirty="0"/>
          </a:p>
        </p:txBody>
      </p:sp>
      <p:sp>
        <p:nvSpPr>
          <p:cNvPr id="13" name="Text Placeholder 12">
            <a:extLst>
              <a:ext uri="{FF2B5EF4-FFF2-40B4-BE49-F238E27FC236}">
                <a16:creationId xmlns:a16="http://schemas.microsoft.com/office/drawing/2014/main" id="{DCA05B3A-1686-0F09-9010-DBB028584F22}"/>
              </a:ext>
            </a:extLst>
          </p:cNvPr>
          <p:cNvSpPr>
            <a:spLocks noGrp="1"/>
          </p:cNvSpPr>
          <p:nvPr>
            <p:ph type="body" sz="quarter" idx="29"/>
          </p:nvPr>
        </p:nvSpPr>
        <p:spPr>
          <a:xfrm>
            <a:off x="494507" y="2629100"/>
            <a:ext cx="4488459" cy="262115"/>
          </a:xfrm>
        </p:spPr>
        <p:txBody>
          <a:bodyPr/>
          <a:lstStyle/>
          <a:p>
            <a:r>
              <a:rPr lang="en-GB" dirty="0">
                <a:hlinkClick r:id="rId6"/>
              </a:rPr>
              <a:t>https://portal.pciwoodmac.com/content/pages/login.aspx?signout=true</a:t>
            </a:r>
            <a:endParaRPr lang="en-GB" dirty="0"/>
          </a:p>
          <a:p>
            <a:endParaRPr lang="en-US" dirty="0"/>
          </a:p>
        </p:txBody>
      </p:sp>
      <p:pic>
        <p:nvPicPr>
          <p:cNvPr id="35" name="Picture 4">
            <a:extLst>
              <a:ext uri="{FF2B5EF4-FFF2-40B4-BE49-F238E27FC236}">
                <a16:creationId xmlns:a16="http://schemas.microsoft.com/office/drawing/2014/main" id="{EFFB7037-A74E-8DB1-4F86-192D5E2099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07" y="1241555"/>
            <a:ext cx="6373031" cy="766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5">
            <a:extLst>
              <a:ext uri="{FF2B5EF4-FFF2-40B4-BE49-F238E27FC236}">
                <a16:creationId xmlns:a16="http://schemas.microsoft.com/office/drawing/2014/main" id="{68D66EB4-7869-8EC8-2D9C-DE122CB8E0D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07" y="213229"/>
            <a:ext cx="4931560" cy="550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310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a:extLst>
              <a:ext uri="{FF2B5EF4-FFF2-40B4-BE49-F238E27FC236}">
                <a16:creationId xmlns:a16="http://schemas.microsoft.com/office/drawing/2014/main" id="{6D4EBD3D-11EE-24C4-68AE-68B3E7F58F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72264"/>
            <a:ext cx="6410105" cy="298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 Placeholder 9">
            <a:extLst>
              <a:ext uri="{FF2B5EF4-FFF2-40B4-BE49-F238E27FC236}">
                <a16:creationId xmlns:a16="http://schemas.microsoft.com/office/drawing/2014/main" id="{A7AB231A-CE4B-51C1-87D4-B8483F9C0292}"/>
              </a:ext>
            </a:extLst>
          </p:cNvPr>
          <p:cNvSpPr txBox="1">
            <a:spLocks/>
          </p:cNvSpPr>
          <p:nvPr/>
        </p:nvSpPr>
        <p:spPr>
          <a:xfrm>
            <a:off x="152400" y="624300"/>
            <a:ext cx="231775" cy="252000"/>
          </a:xfrm>
          <a:prstGeom prst="rect">
            <a:avLst/>
          </a:prstGeom>
          <a:solidFill>
            <a:schemeClr val="bg1"/>
          </a:solidFill>
        </p:spPr>
        <p:txBody>
          <a:bodyPr vert="horz" lIns="0" tIns="0" rIns="0" bIns="0" rtlCol="0" anchor="t">
            <a:noAutofit/>
          </a:bodyPr>
          <a:lstStyle>
            <a:lvl1pPr marL="0" marR="0" indent="0" algn="l" defTabSz="389626" rtl="0" eaLnBrk="1" fontAlgn="auto" latinLnBrk="0" hangingPunct="1">
              <a:lnSpc>
                <a:spcPct val="90000"/>
              </a:lnSpc>
              <a:spcBef>
                <a:spcPts val="0"/>
              </a:spcBef>
              <a:spcAft>
                <a:spcPts val="300"/>
              </a:spcAft>
              <a:buClr>
                <a:schemeClr val="tx2"/>
              </a:buClr>
              <a:buSzPct val="110000"/>
              <a:buFont typeface="Arial" panose="020B0604020202020204" pitchFamily="34" charset="0"/>
              <a:buNone/>
              <a:tabLst/>
              <a:defRPr lang="en-GB" sz="1400" b="1" i="0" u="none" strike="noStrike" kern="1200" baseline="0">
                <a:solidFill>
                  <a:srgbClr val="0923FF"/>
                </a:solidFill>
                <a:latin typeface="+mn-lt"/>
                <a:ea typeface="+mn-ea"/>
                <a:cs typeface="Arial" panose="020B0604020202020204" pitchFamily="34" charset="0"/>
              </a:defRPr>
            </a:lvl1pPr>
            <a:lvl2pPr marL="432000" indent="-180000" algn="l" defTabSz="389626" rtl="0" eaLnBrk="1" latinLnBrk="0" hangingPunct="1">
              <a:lnSpc>
                <a:spcPct val="120000"/>
              </a:lnSpc>
              <a:spcBef>
                <a:spcPts val="0"/>
              </a:spcBef>
              <a:spcAft>
                <a:spcPts val="300"/>
              </a:spcAft>
              <a:buFont typeface="Arial" panose="020B0604020202020204" pitchFamily="34" charset="0"/>
              <a:buChar char="̵"/>
              <a:tabLst/>
              <a:defRPr sz="1100" kern="1200">
                <a:solidFill>
                  <a:schemeClr val="tx1"/>
                </a:solidFill>
                <a:latin typeface="+mn-lt"/>
                <a:ea typeface="+mn-ea"/>
                <a:cs typeface="+mn-cs"/>
              </a:defRPr>
            </a:lvl2pPr>
            <a:lvl3pPr marL="0" indent="-216000" algn="l" defTabSz="389626" rtl="0" eaLnBrk="1" latinLnBrk="0" hangingPunct="1">
              <a:lnSpc>
                <a:spcPct val="120000"/>
              </a:lnSpc>
              <a:spcBef>
                <a:spcPts val="0"/>
              </a:spcBef>
              <a:spcAft>
                <a:spcPts val="300"/>
              </a:spcAft>
              <a:buClr>
                <a:schemeClr val="tx2"/>
              </a:buClr>
              <a:buFont typeface="Arial" panose="020B0604020202020204" pitchFamily="34" charset="0"/>
              <a:buChar char="•"/>
              <a:defRPr sz="1100" b="0" kern="1200">
                <a:solidFill>
                  <a:schemeClr val="tx1"/>
                </a:solidFill>
                <a:latin typeface="+mn-lt"/>
                <a:ea typeface="+mn-ea"/>
                <a:cs typeface="Arial" panose="020B0604020202020204" pitchFamily="34" charset="0"/>
              </a:defRPr>
            </a:lvl3pPr>
            <a:lvl4pPr marL="0" marR="0" indent="0" algn="l" defTabSz="389626" rtl="0" eaLnBrk="1" fontAlgn="auto" latinLnBrk="0" hangingPunct="1">
              <a:lnSpc>
                <a:spcPct val="100000"/>
              </a:lnSpc>
              <a:spcBef>
                <a:spcPts val="0"/>
              </a:spcBef>
              <a:spcAft>
                <a:spcPts val="600"/>
              </a:spcAft>
              <a:buClrTx/>
              <a:buSzTx/>
              <a:buFont typeface="Lucida Grande"/>
              <a:buNone/>
              <a:tabLst/>
              <a:defRPr sz="1100" kern="1200">
                <a:solidFill>
                  <a:schemeClr val="tx1"/>
                </a:solidFill>
                <a:latin typeface="+mn-lt"/>
                <a:ea typeface="+mn-ea"/>
                <a:cs typeface="+mn-cs"/>
              </a:defRPr>
            </a:lvl4pPr>
            <a:lvl5pPr marL="216000" indent="-216000" algn="l" defTabSz="389626" rtl="0" eaLnBrk="1" latinLnBrk="0" hangingPunct="1">
              <a:lnSpc>
                <a:spcPct val="120000"/>
              </a:lnSpc>
              <a:spcBef>
                <a:spcPts val="0"/>
              </a:spcBef>
              <a:spcAft>
                <a:spcPts val="300"/>
              </a:spcAft>
              <a:buClr>
                <a:schemeClr val="tx2"/>
              </a:buClr>
              <a:buFont typeface="Arial" panose="020B0604020202020204" pitchFamily="34" charset="0"/>
              <a:buChar char="•"/>
              <a:defRPr lang="en-US" sz="1100" b="0" kern="1200" smtClean="0">
                <a:solidFill>
                  <a:schemeClr val="tx1"/>
                </a:solidFill>
                <a:latin typeface="+mn-lt"/>
                <a:ea typeface="+mn-ea"/>
                <a:cs typeface="Arial" panose="020B0604020202020204" pitchFamily="34" charset="0"/>
              </a:defRPr>
            </a:lvl5pPr>
            <a:lvl6pPr marL="763017" indent="-307101" algn="l" defTabSz="389626" rtl="0" eaLnBrk="1" latinLnBrk="0" hangingPunct="1">
              <a:lnSpc>
                <a:spcPct val="100000"/>
              </a:lnSpc>
              <a:spcBef>
                <a:spcPct val="20000"/>
              </a:spcBef>
              <a:buFont typeface="Lucida Grande"/>
              <a:buChar char="»"/>
              <a:defRPr lang="en-US" sz="900" b="1" i="0" kern="1200" smtClean="0">
                <a:solidFill>
                  <a:srgbClr val="1292DC"/>
                </a:solidFill>
                <a:latin typeface="Calibri"/>
                <a:ea typeface="+mn-ea"/>
                <a:cs typeface="Calibri"/>
              </a:defRPr>
            </a:lvl6pPr>
            <a:lvl7pPr marL="610143" marR="0" indent="0" algn="l" defTabSz="389626" rtl="0" eaLnBrk="1" fontAlgn="auto" latinLnBrk="0" hangingPunct="1">
              <a:lnSpc>
                <a:spcPct val="100000"/>
              </a:lnSpc>
              <a:spcBef>
                <a:spcPct val="20000"/>
              </a:spcBef>
              <a:spcAft>
                <a:spcPts val="0"/>
              </a:spcAft>
              <a:buClrTx/>
              <a:buSzTx/>
              <a:buFont typeface="Lucida Grande"/>
              <a:buNone/>
              <a:tabLst/>
              <a:defRPr lang="en-US" sz="1000" kern="1200" smtClean="0">
                <a:solidFill>
                  <a:srgbClr val="1292DC"/>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a:lstStyle>
          <a:p>
            <a:r>
              <a:rPr lang="en-CA" dirty="0"/>
              <a:t>02</a:t>
            </a:r>
          </a:p>
        </p:txBody>
      </p:sp>
      <p:pic>
        <p:nvPicPr>
          <p:cNvPr id="30" name="Picture 29">
            <a:extLst>
              <a:ext uri="{FF2B5EF4-FFF2-40B4-BE49-F238E27FC236}">
                <a16:creationId xmlns:a16="http://schemas.microsoft.com/office/drawing/2014/main" id="{AAA1AC7D-7645-AD03-EFF0-5C682B5B994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66947" y="966167"/>
            <a:ext cx="6410105" cy="3696979"/>
          </a:xfrm>
          <a:prstGeom prst="rect">
            <a:avLst/>
          </a:prstGeom>
          <a:noFill/>
          <a:ln>
            <a:noFill/>
          </a:ln>
        </p:spPr>
      </p:pic>
      <p:sp>
        <p:nvSpPr>
          <p:cNvPr id="31" name="TextBox 30">
            <a:extLst>
              <a:ext uri="{FF2B5EF4-FFF2-40B4-BE49-F238E27FC236}">
                <a16:creationId xmlns:a16="http://schemas.microsoft.com/office/drawing/2014/main" id="{1FD0FCF4-BEBC-1A6B-C3C0-B62DAF9F1DF6}"/>
              </a:ext>
            </a:extLst>
          </p:cNvPr>
          <p:cNvSpPr txBox="1"/>
          <p:nvPr/>
        </p:nvSpPr>
        <p:spPr>
          <a:xfrm>
            <a:off x="1421169" y="966167"/>
            <a:ext cx="1378515" cy="356773"/>
          </a:xfrm>
          <a:prstGeom prst="rect">
            <a:avLst/>
          </a:prstGeom>
          <a:solidFill>
            <a:srgbClr val="2F4380"/>
          </a:solidFill>
        </p:spPr>
        <p:txBody>
          <a:bodyPr wrap="square" rtlCol="0">
            <a:spAutoFit/>
          </a:bodyPr>
          <a:lstStyle/>
          <a:p>
            <a:endParaRPr lang="en-CA" dirty="0"/>
          </a:p>
        </p:txBody>
      </p:sp>
      <p:pic>
        <p:nvPicPr>
          <p:cNvPr id="33" name="Graphic 32">
            <a:extLst>
              <a:ext uri="{FF2B5EF4-FFF2-40B4-BE49-F238E27FC236}">
                <a16:creationId xmlns:a16="http://schemas.microsoft.com/office/drawing/2014/main" id="{70862FF2-8674-1FC9-ADC4-A2AB21B8281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21169" y="966167"/>
            <a:ext cx="1266255" cy="424483"/>
          </a:xfrm>
          <a:prstGeom prst="rect">
            <a:avLst/>
          </a:prstGeom>
        </p:spPr>
      </p:pic>
    </p:spTree>
    <p:extLst>
      <p:ext uri="{BB962C8B-B14F-4D97-AF65-F5344CB8AC3E}">
        <p14:creationId xmlns:p14="http://schemas.microsoft.com/office/powerpoint/2010/main" val="4117567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803204E2-3045-23B1-530B-8CD7881B8F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52505"/>
            <a:ext cx="1032391" cy="395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 Placeholder 9">
            <a:extLst>
              <a:ext uri="{FF2B5EF4-FFF2-40B4-BE49-F238E27FC236}">
                <a16:creationId xmlns:a16="http://schemas.microsoft.com/office/drawing/2014/main" id="{A7AB231A-CE4B-51C1-87D4-B8483F9C0292}"/>
              </a:ext>
            </a:extLst>
          </p:cNvPr>
          <p:cNvSpPr txBox="1">
            <a:spLocks/>
          </p:cNvSpPr>
          <p:nvPr/>
        </p:nvSpPr>
        <p:spPr>
          <a:xfrm>
            <a:off x="152400" y="624300"/>
            <a:ext cx="231775" cy="252000"/>
          </a:xfrm>
          <a:prstGeom prst="rect">
            <a:avLst/>
          </a:prstGeom>
          <a:solidFill>
            <a:schemeClr val="bg1"/>
          </a:solidFill>
        </p:spPr>
        <p:txBody>
          <a:bodyPr vert="horz" lIns="0" tIns="0" rIns="0" bIns="0" rtlCol="0" anchor="t">
            <a:noAutofit/>
          </a:bodyPr>
          <a:lstStyle>
            <a:lvl1pPr marL="0" marR="0" indent="0" algn="l" defTabSz="389626" rtl="0" eaLnBrk="1" fontAlgn="auto" latinLnBrk="0" hangingPunct="1">
              <a:lnSpc>
                <a:spcPct val="90000"/>
              </a:lnSpc>
              <a:spcBef>
                <a:spcPts val="0"/>
              </a:spcBef>
              <a:spcAft>
                <a:spcPts val="300"/>
              </a:spcAft>
              <a:buClr>
                <a:schemeClr val="tx2"/>
              </a:buClr>
              <a:buSzPct val="110000"/>
              <a:buFont typeface="Arial" panose="020B0604020202020204" pitchFamily="34" charset="0"/>
              <a:buNone/>
              <a:tabLst/>
              <a:defRPr lang="en-GB" sz="1400" b="1" i="0" u="none" strike="noStrike" kern="1200" baseline="0">
                <a:solidFill>
                  <a:srgbClr val="0923FF"/>
                </a:solidFill>
                <a:latin typeface="+mn-lt"/>
                <a:ea typeface="+mn-ea"/>
                <a:cs typeface="Arial" panose="020B0604020202020204" pitchFamily="34" charset="0"/>
              </a:defRPr>
            </a:lvl1pPr>
            <a:lvl2pPr marL="432000" indent="-180000" algn="l" defTabSz="389626" rtl="0" eaLnBrk="1" latinLnBrk="0" hangingPunct="1">
              <a:lnSpc>
                <a:spcPct val="120000"/>
              </a:lnSpc>
              <a:spcBef>
                <a:spcPts val="0"/>
              </a:spcBef>
              <a:spcAft>
                <a:spcPts val="300"/>
              </a:spcAft>
              <a:buFont typeface="Arial" panose="020B0604020202020204" pitchFamily="34" charset="0"/>
              <a:buChar char="̵"/>
              <a:tabLst/>
              <a:defRPr sz="1100" kern="1200">
                <a:solidFill>
                  <a:schemeClr val="tx1"/>
                </a:solidFill>
                <a:latin typeface="+mn-lt"/>
                <a:ea typeface="+mn-ea"/>
                <a:cs typeface="+mn-cs"/>
              </a:defRPr>
            </a:lvl2pPr>
            <a:lvl3pPr marL="0" indent="-216000" algn="l" defTabSz="389626" rtl="0" eaLnBrk="1" latinLnBrk="0" hangingPunct="1">
              <a:lnSpc>
                <a:spcPct val="120000"/>
              </a:lnSpc>
              <a:spcBef>
                <a:spcPts val="0"/>
              </a:spcBef>
              <a:spcAft>
                <a:spcPts val="300"/>
              </a:spcAft>
              <a:buClr>
                <a:schemeClr val="tx2"/>
              </a:buClr>
              <a:buFont typeface="Arial" panose="020B0604020202020204" pitchFamily="34" charset="0"/>
              <a:buChar char="•"/>
              <a:defRPr sz="1100" b="0" kern="1200">
                <a:solidFill>
                  <a:schemeClr val="tx1"/>
                </a:solidFill>
                <a:latin typeface="+mn-lt"/>
                <a:ea typeface="+mn-ea"/>
                <a:cs typeface="Arial" panose="020B0604020202020204" pitchFamily="34" charset="0"/>
              </a:defRPr>
            </a:lvl3pPr>
            <a:lvl4pPr marL="0" marR="0" indent="0" algn="l" defTabSz="389626" rtl="0" eaLnBrk="1" fontAlgn="auto" latinLnBrk="0" hangingPunct="1">
              <a:lnSpc>
                <a:spcPct val="100000"/>
              </a:lnSpc>
              <a:spcBef>
                <a:spcPts val="0"/>
              </a:spcBef>
              <a:spcAft>
                <a:spcPts val="600"/>
              </a:spcAft>
              <a:buClrTx/>
              <a:buSzTx/>
              <a:buFont typeface="Lucida Grande"/>
              <a:buNone/>
              <a:tabLst/>
              <a:defRPr sz="1100" kern="1200">
                <a:solidFill>
                  <a:schemeClr val="tx1"/>
                </a:solidFill>
                <a:latin typeface="+mn-lt"/>
                <a:ea typeface="+mn-ea"/>
                <a:cs typeface="+mn-cs"/>
              </a:defRPr>
            </a:lvl4pPr>
            <a:lvl5pPr marL="216000" indent="-216000" algn="l" defTabSz="389626" rtl="0" eaLnBrk="1" latinLnBrk="0" hangingPunct="1">
              <a:lnSpc>
                <a:spcPct val="120000"/>
              </a:lnSpc>
              <a:spcBef>
                <a:spcPts val="0"/>
              </a:spcBef>
              <a:spcAft>
                <a:spcPts val="300"/>
              </a:spcAft>
              <a:buClr>
                <a:schemeClr val="tx2"/>
              </a:buClr>
              <a:buFont typeface="Arial" panose="020B0604020202020204" pitchFamily="34" charset="0"/>
              <a:buChar char="•"/>
              <a:defRPr lang="en-US" sz="1100" b="0" kern="1200" smtClean="0">
                <a:solidFill>
                  <a:schemeClr val="tx1"/>
                </a:solidFill>
                <a:latin typeface="+mn-lt"/>
                <a:ea typeface="+mn-ea"/>
                <a:cs typeface="Arial" panose="020B0604020202020204" pitchFamily="34" charset="0"/>
              </a:defRPr>
            </a:lvl5pPr>
            <a:lvl6pPr marL="763017" indent="-307101" algn="l" defTabSz="389626" rtl="0" eaLnBrk="1" latinLnBrk="0" hangingPunct="1">
              <a:lnSpc>
                <a:spcPct val="100000"/>
              </a:lnSpc>
              <a:spcBef>
                <a:spcPct val="20000"/>
              </a:spcBef>
              <a:buFont typeface="Lucida Grande"/>
              <a:buChar char="»"/>
              <a:defRPr lang="en-US" sz="900" b="1" i="0" kern="1200" smtClean="0">
                <a:solidFill>
                  <a:srgbClr val="1292DC"/>
                </a:solidFill>
                <a:latin typeface="Calibri"/>
                <a:ea typeface="+mn-ea"/>
                <a:cs typeface="Calibri"/>
              </a:defRPr>
            </a:lvl6pPr>
            <a:lvl7pPr marL="610143" marR="0" indent="0" algn="l" defTabSz="389626" rtl="0" eaLnBrk="1" fontAlgn="auto" latinLnBrk="0" hangingPunct="1">
              <a:lnSpc>
                <a:spcPct val="100000"/>
              </a:lnSpc>
              <a:spcBef>
                <a:spcPct val="20000"/>
              </a:spcBef>
              <a:spcAft>
                <a:spcPts val="0"/>
              </a:spcAft>
              <a:buClrTx/>
              <a:buSzTx/>
              <a:buFont typeface="Lucida Grande"/>
              <a:buNone/>
              <a:tabLst/>
              <a:defRPr lang="en-US" sz="1000" kern="1200" smtClean="0">
                <a:solidFill>
                  <a:srgbClr val="1292DC"/>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a:lstStyle>
          <a:p>
            <a:r>
              <a:rPr lang="en-CA" dirty="0"/>
              <a:t>03</a:t>
            </a:r>
          </a:p>
        </p:txBody>
      </p:sp>
      <p:pic>
        <p:nvPicPr>
          <p:cNvPr id="3" name="Picture 7">
            <a:extLst>
              <a:ext uri="{FF2B5EF4-FFF2-40B4-BE49-F238E27FC236}">
                <a16:creationId xmlns:a16="http://schemas.microsoft.com/office/drawing/2014/main" id="{5B8DD204-27C5-E71E-AC28-D6A1E96B65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358" y="984554"/>
            <a:ext cx="1932887" cy="31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8">
            <a:extLst>
              <a:ext uri="{FF2B5EF4-FFF2-40B4-BE49-F238E27FC236}">
                <a16:creationId xmlns:a16="http://schemas.microsoft.com/office/drawing/2014/main" id="{2A44DB9F-B10B-B07E-86F8-29DA98068E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358" y="1335670"/>
            <a:ext cx="1932887" cy="39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bject 52">
            <a:extLst>
              <a:ext uri="{FF2B5EF4-FFF2-40B4-BE49-F238E27FC236}">
                <a16:creationId xmlns:a16="http://schemas.microsoft.com/office/drawing/2014/main" id="{752BDBA3-5CDD-E92C-A156-3B0BFE234499}"/>
              </a:ext>
            </a:extLst>
          </p:cNvPr>
          <p:cNvSpPr txBox="1">
            <a:spLocks/>
          </p:cNvSpPr>
          <p:nvPr/>
        </p:nvSpPr>
        <p:spPr>
          <a:xfrm>
            <a:off x="9409444" y="6530985"/>
            <a:ext cx="130427" cy="161583"/>
          </a:xfrm>
          <a:prstGeom prst="rect">
            <a:avLst/>
          </a:prstGeom>
        </p:spPr>
        <p:txBody>
          <a:bodyPr vert="horz" wrap="square" lIns="0" tIns="38100" rIns="0" bIns="0" rtlCol="0">
            <a:spAutoFit/>
          </a:bodyPr>
          <a:lstStyle>
            <a:defPPr>
              <a:defRPr lang="en-GB"/>
            </a:defPPr>
            <a:lvl1pPr algn="l" rtl="0" eaLnBrk="0" fontAlgn="base" hangingPunct="0">
              <a:spcBef>
                <a:spcPct val="0"/>
              </a:spcBef>
              <a:spcAft>
                <a:spcPct val="0"/>
              </a:spcAft>
              <a:defRPr sz="1200" b="1" kern="1200" baseline="-25000">
                <a:solidFill>
                  <a:schemeClr val="tx1"/>
                </a:solidFill>
                <a:latin typeface="Arial" charset="0"/>
                <a:ea typeface="ＭＳ Ｐゴシック" charset="0"/>
                <a:cs typeface="ＭＳ Ｐゴシック" charset="0"/>
              </a:defRPr>
            </a:lvl1pPr>
            <a:lvl2pPr marL="388937" indent="-31065" algn="l" rtl="0" eaLnBrk="0" fontAlgn="base" hangingPunct="0">
              <a:spcBef>
                <a:spcPct val="0"/>
              </a:spcBef>
              <a:spcAft>
                <a:spcPct val="0"/>
              </a:spcAft>
              <a:defRPr sz="1200" b="1" kern="1200" baseline="-25000">
                <a:solidFill>
                  <a:schemeClr val="tx1"/>
                </a:solidFill>
                <a:latin typeface="Arial" charset="0"/>
                <a:ea typeface="ＭＳ Ｐゴシック" charset="0"/>
                <a:cs typeface="ＭＳ Ｐゴシック" charset="0"/>
              </a:defRPr>
            </a:lvl2pPr>
            <a:lvl3pPr marL="779116" indent="-63374" algn="l" rtl="0" eaLnBrk="0" fontAlgn="base" hangingPunct="0">
              <a:spcBef>
                <a:spcPct val="0"/>
              </a:spcBef>
              <a:spcAft>
                <a:spcPct val="0"/>
              </a:spcAft>
              <a:defRPr sz="1200" b="1" kern="1200" baseline="-25000">
                <a:solidFill>
                  <a:schemeClr val="tx1"/>
                </a:solidFill>
                <a:latin typeface="Arial" charset="0"/>
                <a:ea typeface="ＭＳ Ｐゴシック" charset="0"/>
                <a:cs typeface="ＭＳ Ｐゴシック" charset="0"/>
              </a:defRPr>
            </a:lvl3pPr>
            <a:lvl4pPr marL="1168053" indent="-94438" algn="l" rtl="0" eaLnBrk="0" fontAlgn="base" hangingPunct="0">
              <a:spcBef>
                <a:spcPct val="0"/>
              </a:spcBef>
              <a:spcAft>
                <a:spcPct val="0"/>
              </a:spcAft>
              <a:defRPr sz="1200" b="1" kern="1200" baseline="-25000">
                <a:solidFill>
                  <a:schemeClr val="tx1"/>
                </a:solidFill>
                <a:latin typeface="Arial" charset="0"/>
                <a:ea typeface="ＭＳ Ｐゴシック" charset="0"/>
                <a:cs typeface="ＭＳ Ｐゴシック" charset="0"/>
              </a:defRPr>
            </a:lvl4pPr>
            <a:lvl5pPr marL="1558232" indent="-126746" algn="l" rtl="0" eaLnBrk="0" fontAlgn="base" hangingPunct="0">
              <a:spcBef>
                <a:spcPct val="0"/>
              </a:spcBef>
              <a:spcAft>
                <a:spcPct val="0"/>
              </a:spcAft>
              <a:defRPr sz="1200" b="1" kern="1200" baseline="-25000">
                <a:solidFill>
                  <a:schemeClr val="tx1"/>
                </a:solidFill>
                <a:latin typeface="Arial" charset="0"/>
                <a:ea typeface="ＭＳ Ｐゴシック" charset="0"/>
                <a:cs typeface="ＭＳ Ｐゴシック" charset="0"/>
              </a:defRPr>
            </a:lvl5pPr>
            <a:lvl6pPr marL="1789357" algn="l" defTabSz="357871" rtl="0" eaLnBrk="1" latinLnBrk="0" hangingPunct="1">
              <a:defRPr sz="1200" b="1" kern="1200" baseline="-25000">
                <a:solidFill>
                  <a:schemeClr val="tx1"/>
                </a:solidFill>
                <a:latin typeface="Arial" charset="0"/>
                <a:ea typeface="ＭＳ Ｐゴシック" charset="0"/>
                <a:cs typeface="ＭＳ Ｐゴシック" charset="0"/>
              </a:defRPr>
            </a:lvl6pPr>
            <a:lvl7pPr marL="2147228" algn="l" defTabSz="357871" rtl="0" eaLnBrk="1" latinLnBrk="0" hangingPunct="1">
              <a:defRPr sz="1200" b="1" kern="1200" baseline="-25000">
                <a:solidFill>
                  <a:schemeClr val="tx1"/>
                </a:solidFill>
                <a:latin typeface="Arial" charset="0"/>
                <a:ea typeface="ＭＳ Ｐゴシック" charset="0"/>
                <a:cs typeface="ＭＳ Ｐゴシック" charset="0"/>
              </a:defRPr>
            </a:lvl7pPr>
            <a:lvl8pPr marL="2505099" algn="l" defTabSz="357871" rtl="0" eaLnBrk="1" latinLnBrk="0" hangingPunct="1">
              <a:defRPr sz="1200" b="1" kern="1200" baseline="-25000">
                <a:solidFill>
                  <a:schemeClr val="tx1"/>
                </a:solidFill>
                <a:latin typeface="Arial" charset="0"/>
                <a:ea typeface="ＭＳ Ｐゴシック" charset="0"/>
                <a:cs typeface="ＭＳ Ｐゴシック" charset="0"/>
              </a:defRPr>
            </a:lvl8pPr>
            <a:lvl9pPr marL="2862971" algn="l" defTabSz="357871" rtl="0" eaLnBrk="1" latinLnBrk="0" hangingPunct="1">
              <a:defRPr sz="1200" b="1" kern="1200" baseline="-25000">
                <a:solidFill>
                  <a:schemeClr val="tx1"/>
                </a:solidFill>
                <a:latin typeface="Arial" charset="0"/>
                <a:ea typeface="ＭＳ Ｐゴシック" charset="0"/>
                <a:cs typeface="ＭＳ Ｐゴシック" charset="0"/>
              </a:defRPr>
            </a:lvl9pPr>
          </a:lstStyle>
          <a:p>
            <a:pPr marL="25400">
              <a:spcBef>
                <a:spcPts val="300"/>
              </a:spcBef>
            </a:pPr>
            <a:fld id="{81D60167-4931-47E6-BA6A-407CBD079E47}" type="slidenum">
              <a:rPr lang="en-CA" smtClean="0"/>
              <a:pPr marL="25400">
                <a:spcBef>
                  <a:spcPts val="300"/>
                </a:spcBef>
              </a:pPr>
              <a:t>4</a:t>
            </a:fld>
            <a:endParaRPr lang="en-CA" dirty="0"/>
          </a:p>
        </p:txBody>
      </p:sp>
      <p:pic>
        <p:nvPicPr>
          <p:cNvPr id="6" name="Picture 5" descr="D:\Users\luojin\Downloads\portal\Wood Mackenzie Chemicals Portal Home.png">
            <a:extLst>
              <a:ext uri="{FF2B5EF4-FFF2-40B4-BE49-F238E27FC236}">
                <a16:creationId xmlns:a16="http://schemas.microsoft.com/office/drawing/2014/main" id="{3F7D7165-66D4-4770-F55D-BB2E2E63517A}"/>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68626" y="95322"/>
            <a:ext cx="5419016" cy="4830774"/>
          </a:xfrm>
          <a:prstGeom prst="rect">
            <a:avLst/>
          </a:prstGeom>
          <a:noFill/>
          <a:ln>
            <a:noFill/>
          </a:ln>
        </p:spPr>
      </p:pic>
      <p:sp>
        <p:nvSpPr>
          <p:cNvPr id="7" name="TextBox 6">
            <a:extLst>
              <a:ext uri="{FF2B5EF4-FFF2-40B4-BE49-F238E27FC236}">
                <a16:creationId xmlns:a16="http://schemas.microsoft.com/office/drawing/2014/main" id="{F88A8FF8-3C03-283C-EC76-90CF1CBFA9FF}"/>
              </a:ext>
            </a:extLst>
          </p:cNvPr>
          <p:cNvSpPr txBox="1"/>
          <p:nvPr/>
        </p:nvSpPr>
        <p:spPr>
          <a:xfrm>
            <a:off x="3181327" y="100646"/>
            <a:ext cx="845688" cy="293773"/>
          </a:xfrm>
          <a:prstGeom prst="rect">
            <a:avLst/>
          </a:prstGeom>
          <a:solidFill>
            <a:srgbClr val="2F4380"/>
          </a:solidFill>
        </p:spPr>
        <p:txBody>
          <a:bodyPr wrap="square" rtlCol="0">
            <a:spAutoFit/>
          </a:bodyPr>
          <a:lstStyle/>
          <a:p>
            <a:endParaRPr lang="en-CA" dirty="0"/>
          </a:p>
        </p:txBody>
      </p:sp>
      <p:pic>
        <p:nvPicPr>
          <p:cNvPr id="8" name="Graphic 7">
            <a:extLst>
              <a:ext uri="{FF2B5EF4-FFF2-40B4-BE49-F238E27FC236}">
                <a16:creationId xmlns:a16="http://schemas.microsoft.com/office/drawing/2014/main" id="{C643BFFA-8C4F-CB5B-789E-6F6A5682C1D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81327" y="95323"/>
            <a:ext cx="1079501" cy="361878"/>
          </a:xfrm>
          <a:prstGeom prst="rect">
            <a:avLst/>
          </a:prstGeom>
        </p:spPr>
      </p:pic>
    </p:spTree>
    <p:extLst>
      <p:ext uri="{BB962C8B-B14F-4D97-AF65-F5344CB8AC3E}">
        <p14:creationId xmlns:p14="http://schemas.microsoft.com/office/powerpoint/2010/main" val="535765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9B188137-8631-78FE-3091-3E4F4D5B87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77391"/>
            <a:ext cx="5970104" cy="29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 Placeholder 9">
            <a:extLst>
              <a:ext uri="{FF2B5EF4-FFF2-40B4-BE49-F238E27FC236}">
                <a16:creationId xmlns:a16="http://schemas.microsoft.com/office/drawing/2014/main" id="{A7AB231A-CE4B-51C1-87D4-B8483F9C0292}"/>
              </a:ext>
            </a:extLst>
          </p:cNvPr>
          <p:cNvSpPr txBox="1">
            <a:spLocks/>
          </p:cNvSpPr>
          <p:nvPr/>
        </p:nvSpPr>
        <p:spPr>
          <a:xfrm>
            <a:off x="152400" y="624300"/>
            <a:ext cx="231775" cy="252000"/>
          </a:xfrm>
          <a:prstGeom prst="rect">
            <a:avLst/>
          </a:prstGeom>
          <a:solidFill>
            <a:schemeClr val="bg1"/>
          </a:solidFill>
        </p:spPr>
        <p:txBody>
          <a:bodyPr vert="horz" lIns="0" tIns="0" rIns="0" bIns="0" rtlCol="0" anchor="t">
            <a:noAutofit/>
          </a:bodyPr>
          <a:lstStyle>
            <a:lvl1pPr marL="0" marR="0" indent="0" algn="l" defTabSz="389626" rtl="0" eaLnBrk="1" fontAlgn="auto" latinLnBrk="0" hangingPunct="1">
              <a:lnSpc>
                <a:spcPct val="90000"/>
              </a:lnSpc>
              <a:spcBef>
                <a:spcPts val="0"/>
              </a:spcBef>
              <a:spcAft>
                <a:spcPts val="300"/>
              </a:spcAft>
              <a:buClr>
                <a:schemeClr val="tx2"/>
              </a:buClr>
              <a:buSzPct val="110000"/>
              <a:buFont typeface="Arial" panose="020B0604020202020204" pitchFamily="34" charset="0"/>
              <a:buNone/>
              <a:tabLst/>
              <a:defRPr lang="en-GB" sz="1400" b="1" i="0" u="none" strike="noStrike" kern="1200" baseline="0">
                <a:solidFill>
                  <a:srgbClr val="0923FF"/>
                </a:solidFill>
                <a:latin typeface="+mn-lt"/>
                <a:ea typeface="+mn-ea"/>
                <a:cs typeface="Arial" panose="020B0604020202020204" pitchFamily="34" charset="0"/>
              </a:defRPr>
            </a:lvl1pPr>
            <a:lvl2pPr marL="432000" indent="-180000" algn="l" defTabSz="389626" rtl="0" eaLnBrk="1" latinLnBrk="0" hangingPunct="1">
              <a:lnSpc>
                <a:spcPct val="120000"/>
              </a:lnSpc>
              <a:spcBef>
                <a:spcPts val="0"/>
              </a:spcBef>
              <a:spcAft>
                <a:spcPts val="300"/>
              </a:spcAft>
              <a:buFont typeface="Arial" panose="020B0604020202020204" pitchFamily="34" charset="0"/>
              <a:buChar char="̵"/>
              <a:tabLst/>
              <a:defRPr sz="1100" kern="1200">
                <a:solidFill>
                  <a:schemeClr val="tx1"/>
                </a:solidFill>
                <a:latin typeface="+mn-lt"/>
                <a:ea typeface="+mn-ea"/>
                <a:cs typeface="+mn-cs"/>
              </a:defRPr>
            </a:lvl2pPr>
            <a:lvl3pPr marL="0" indent="-216000" algn="l" defTabSz="389626" rtl="0" eaLnBrk="1" latinLnBrk="0" hangingPunct="1">
              <a:lnSpc>
                <a:spcPct val="120000"/>
              </a:lnSpc>
              <a:spcBef>
                <a:spcPts val="0"/>
              </a:spcBef>
              <a:spcAft>
                <a:spcPts val="300"/>
              </a:spcAft>
              <a:buClr>
                <a:schemeClr val="tx2"/>
              </a:buClr>
              <a:buFont typeface="Arial" panose="020B0604020202020204" pitchFamily="34" charset="0"/>
              <a:buChar char="•"/>
              <a:defRPr sz="1100" b="0" kern="1200">
                <a:solidFill>
                  <a:schemeClr val="tx1"/>
                </a:solidFill>
                <a:latin typeface="+mn-lt"/>
                <a:ea typeface="+mn-ea"/>
                <a:cs typeface="Arial" panose="020B0604020202020204" pitchFamily="34" charset="0"/>
              </a:defRPr>
            </a:lvl3pPr>
            <a:lvl4pPr marL="0" marR="0" indent="0" algn="l" defTabSz="389626" rtl="0" eaLnBrk="1" fontAlgn="auto" latinLnBrk="0" hangingPunct="1">
              <a:lnSpc>
                <a:spcPct val="100000"/>
              </a:lnSpc>
              <a:spcBef>
                <a:spcPts val="0"/>
              </a:spcBef>
              <a:spcAft>
                <a:spcPts val="600"/>
              </a:spcAft>
              <a:buClrTx/>
              <a:buSzTx/>
              <a:buFont typeface="Lucida Grande"/>
              <a:buNone/>
              <a:tabLst/>
              <a:defRPr sz="1100" kern="1200">
                <a:solidFill>
                  <a:schemeClr val="tx1"/>
                </a:solidFill>
                <a:latin typeface="+mn-lt"/>
                <a:ea typeface="+mn-ea"/>
                <a:cs typeface="+mn-cs"/>
              </a:defRPr>
            </a:lvl4pPr>
            <a:lvl5pPr marL="216000" indent="-216000" algn="l" defTabSz="389626" rtl="0" eaLnBrk="1" latinLnBrk="0" hangingPunct="1">
              <a:lnSpc>
                <a:spcPct val="120000"/>
              </a:lnSpc>
              <a:spcBef>
                <a:spcPts val="0"/>
              </a:spcBef>
              <a:spcAft>
                <a:spcPts val="300"/>
              </a:spcAft>
              <a:buClr>
                <a:schemeClr val="tx2"/>
              </a:buClr>
              <a:buFont typeface="Arial" panose="020B0604020202020204" pitchFamily="34" charset="0"/>
              <a:buChar char="•"/>
              <a:defRPr lang="en-US" sz="1100" b="0" kern="1200" smtClean="0">
                <a:solidFill>
                  <a:schemeClr val="tx1"/>
                </a:solidFill>
                <a:latin typeface="+mn-lt"/>
                <a:ea typeface="+mn-ea"/>
                <a:cs typeface="Arial" panose="020B0604020202020204" pitchFamily="34" charset="0"/>
              </a:defRPr>
            </a:lvl5pPr>
            <a:lvl6pPr marL="763017" indent="-307101" algn="l" defTabSz="389626" rtl="0" eaLnBrk="1" latinLnBrk="0" hangingPunct="1">
              <a:lnSpc>
                <a:spcPct val="100000"/>
              </a:lnSpc>
              <a:spcBef>
                <a:spcPct val="20000"/>
              </a:spcBef>
              <a:buFont typeface="Lucida Grande"/>
              <a:buChar char="»"/>
              <a:defRPr lang="en-US" sz="900" b="1" i="0" kern="1200" smtClean="0">
                <a:solidFill>
                  <a:srgbClr val="1292DC"/>
                </a:solidFill>
                <a:latin typeface="Calibri"/>
                <a:ea typeface="+mn-ea"/>
                <a:cs typeface="Calibri"/>
              </a:defRPr>
            </a:lvl6pPr>
            <a:lvl7pPr marL="610143" marR="0" indent="0" algn="l" defTabSz="389626" rtl="0" eaLnBrk="1" fontAlgn="auto" latinLnBrk="0" hangingPunct="1">
              <a:lnSpc>
                <a:spcPct val="100000"/>
              </a:lnSpc>
              <a:spcBef>
                <a:spcPct val="20000"/>
              </a:spcBef>
              <a:spcAft>
                <a:spcPts val="0"/>
              </a:spcAft>
              <a:buClrTx/>
              <a:buSzTx/>
              <a:buFont typeface="Lucida Grande"/>
              <a:buNone/>
              <a:tabLst/>
              <a:defRPr lang="en-US" sz="1000" kern="1200" smtClean="0">
                <a:solidFill>
                  <a:srgbClr val="1292DC"/>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a:lstStyle>
          <a:p>
            <a:r>
              <a:rPr lang="en-CA" dirty="0"/>
              <a:t>04</a:t>
            </a:r>
          </a:p>
        </p:txBody>
      </p:sp>
      <p:sp>
        <p:nvSpPr>
          <p:cNvPr id="5" name="object 52">
            <a:extLst>
              <a:ext uri="{FF2B5EF4-FFF2-40B4-BE49-F238E27FC236}">
                <a16:creationId xmlns:a16="http://schemas.microsoft.com/office/drawing/2014/main" id="{752BDBA3-5CDD-E92C-A156-3B0BFE234499}"/>
              </a:ext>
            </a:extLst>
          </p:cNvPr>
          <p:cNvSpPr txBox="1">
            <a:spLocks/>
          </p:cNvSpPr>
          <p:nvPr/>
        </p:nvSpPr>
        <p:spPr>
          <a:xfrm>
            <a:off x="9409444" y="6530985"/>
            <a:ext cx="130427" cy="161583"/>
          </a:xfrm>
          <a:prstGeom prst="rect">
            <a:avLst/>
          </a:prstGeom>
        </p:spPr>
        <p:txBody>
          <a:bodyPr vert="horz" wrap="square" lIns="0" tIns="38100" rIns="0" bIns="0" rtlCol="0">
            <a:spAutoFit/>
          </a:bodyPr>
          <a:lstStyle>
            <a:defPPr>
              <a:defRPr lang="en-GB"/>
            </a:defPPr>
            <a:lvl1pPr algn="l" rtl="0" eaLnBrk="0" fontAlgn="base" hangingPunct="0">
              <a:spcBef>
                <a:spcPct val="0"/>
              </a:spcBef>
              <a:spcAft>
                <a:spcPct val="0"/>
              </a:spcAft>
              <a:defRPr sz="1200" b="1" kern="1200" baseline="-25000">
                <a:solidFill>
                  <a:schemeClr val="tx1"/>
                </a:solidFill>
                <a:latin typeface="Arial" charset="0"/>
                <a:ea typeface="ＭＳ Ｐゴシック" charset="0"/>
                <a:cs typeface="ＭＳ Ｐゴシック" charset="0"/>
              </a:defRPr>
            </a:lvl1pPr>
            <a:lvl2pPr marL="388937" indent="-31065" algn="l" rtl="0" eaLnBrk="0" fontAlgn="base" hangingPunct="0">
              <a:spcBef>
                <a:spcPct val="0"/>
              </a:spcBef>
              <a:spcAft>
                <a:spcPct val="0"/>
              </a:spcAft>
              <a:defRPr sz="1200" b="1" kern="1200" baseline="-25000">
                <a:solidFill>
                  <a:schemeClr val="tx1"/>
                </a:solidFill>
                <a:latin typeface="Arial" charset="0"/>
                <a:ea typeface="ＭＳ Ｐゴシック" charset="0"/>
                <a:cs typeface="ＭＳ Ｐゴシック" charset="0"/>
              </a:defRPr>
            </a:lvl2pPr>
            <a:lvl3pPr marL="779116" indent="-63374" algn="l" rtl="0" eaLnBrk="0" fontAlgn="base" hangingPunct="0">
              <a:spcBef>
                <a:spcPct val="0"/>
              </a:spcBef>
              <a:spcAft>
                <a:spcPct val="0"/>
              </a:spcAft>
              <a:defRPr sz="1200" b="1" kern="1200" baseline="-25000">
                <a:solidFill>
                  <a:schemeClr val="tx1"/>
                </a:solidFill>
                <a:latin typeface="Arial" charset="0"/>
                <a:ea typeface="ＭＳ Ｐゴシック" charset="0"/>
                <a:cs typeface="ＭＳ Ｐゴシック" charset="0"/>
              </a:defRPr>
            </a:lvl3pPr>
            <a:lvl4pPr marL="1168053" indent="-94438" algn="l" rtl="0" eaLnBrk="0" fontAlgn="base" hangingPunct="0">
              <a:spcBef>
                <a:spcPct val="0"/>
              </a:spcBef>
              <a:spcAft>
                <a:spcPct val="0"/>
              </a:spcAft>
              <a:defRPr sz="1200" b="1" kern="1200" baseline="-25000">
                <a:solidFill>
                  <a:schemeClr val="tx1"/>
                </a:solidFill>
                <a:latin typeface="Arial" charset="0"/>
                <a:ea typeface="ＭＳ Ｐゴシック" charset="0"/>
                <a:cs typeface="ＭＳ Ｐゴシック" charset="0"/>
              </a:defRPr>
            </a:lvl4pPr>
            <a:lvl5pPr marL="1558232" indent="-126746" algn="l" rtl="0" eaLnBrk="0" fontAlgn="base" hangingPunct="0">
              <a:spcBef>
                <a:spcPct val="0"/>
              </a:spcBef>
              <a:spcAft>
                <a:spcPct val="0"/>
              </a:spcAft>
              <a:defRPr sz="1200" b="1" kern="1200" baseline="-25000">
                <a:solidFill>
                  <a:schemeClr val="tx1"/>
                </a:solidFill>
                <a:latin typeface="Arial" charset="0"/>
                <a:ea typeface="ＭＳ Ｐゴシック" charset="0"/>
                <a:cs typeface="ＭＳ Ｐゴシック" charset="0"/>
              </a:defRPr>
            </a:lvl5pPr>
            <a:lvl6pPr marL="1789357" algn="l" defTabSz="357871" rtl="0" eaLnBrk="1" latinLnBrk="0" hangingPunct="1">
              <a:defRPr sz="1200" b="1" kern="1200" baseline="-25000">
                <a:solidFill>
                  <a:schemeClr val="tx1"/>
                </a:solidFill>
                <a:latin typeface="Arial" charset="0"/>
                <a:ea typeface="ＭＳ Ｐゴシック" charset="0"/>
                <a:cs typeface="ＭＳ Ｐゴシック" charset="0"/>
              </a:defRPr>
            </a:lvl6pPr>
            <a:lvl7pPr marL="2147228" algn="l" defTabSz="357871" rtl="0" eaLnBrk="1" latinLnBrk="0" hangingPunct="1">
              <a:defRPr sz="1200" b="1" kern="1200" baseline="-25000">
                <a:solidFill>
                  <a:schemeClr val="tx1"/>
                </a:solidFill>
                <a:latin typeface="Arial" charset="0"/>
                <a:ea typeface="ＭＳ Ｐゴシック" charset="0"/>
                <a:cs typeface="ＭＳ Ｐゴシック" charset="0"/>
              </a:defRPr>
            </a:lvl7pPr>
            <a:lvl8pPr marL="2505099" algn="l" defTabSz="357871" rtl="0" eaLnBrk="1" latinLnBrk="0" hangingPunct="1">
              <a:defRPr sz="1200" b="1" kern="1200" baseline="-25000">
                <a:solidFill>
                  <a:schemeClr val="tx1"/>
                </a:solidFill>
                <a:latin typeface="Arial" charset="0"/>
                <a:ea typeface="ＭＳ Ｐゴシック" charset="0"/>
                <a:cs typeface="ＭＳ Ｐゴシック" charset="0"/>
              </a:defRPr>
            </a:lvl8pPr>
            <a:lvl9pPr marL="2862971" algn="l" defTabSz="357871" rtl="0" eaLnBrk="1" latinLnBrk="0" hangingPunct="1">
              <a:defRPr sz="1200" b="1" kern="1200" baseline="-25000">
                <a:solidFill>
                  <a:schemeClr val="tx1"/>
                </a:solidFill>
                <a:latin typeface="Arial" charset="0"/>
                <a:ea typeface="ＭＳ Ｐゴシック" charset="0"/>
                <a:cs typeface="ＭＳ Ｐゴシック" charset="0"/>
              </a:defRPr>
            </a:lvl9pPr>
          </a:lstStyle>
          <a:p>
            <a:pPr marL="25400">
              <a:spcBef>
                <a:spcPts val="300"/>
              </a:spcBef>
            </a:pPr>
            <a:fld id="{81D60167-4931-47E6-BA6A-407CBD079E47}" type="slidenum">
              <a:rPr lang="en-CA" smtClean="0"/>
              <a:pPr marL="25400">
                <a:spcBef>
                  <a:spcPts val="300"/>
                </a:spcBef>
              </a:pPr>
              <a:t>5</a:t>
            </a:fld>
            <a:endParaRPr lang="en-CA" dirty="0"/>
          </a:p>
        </p:txBody>
      </p:sp>
      <p:pic>
        <p:nvPicPr>
          <p:cNvPr id="9" name="Picture 4">
            <a:extLst>
              <a:ext uri="{FF2B5EF4-FFF2-40B4-BE49-F238E27FC236}">
                <a16:creationId xmlns:a16="http://schemas.microsoft.com/office/drawing/2014/main" id="{FB3D36EB-3748-28AC-26FA-15F825972F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208" y="875503"/>
            <a:ext cx="2086783" cy="29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bject 52">
            <a:extLst>
              <a:ext uri="{FF2B5EF4-FFF2-40B4-BE49-F238E27FC236}">
                <a16:creationId xmlns:a16="http://schemas.microsoft.com/office/drawing/2014/main" id="{CAE3F7C8-CB8A-C82A-740F-D8FC0773C7B8}"/>
              </a:ext>
            </a:extLst>
          </p:cNvPr>
          <p:cNvSpPr txBox="1">
            <a:spLocks/>
          </p:cNvSpPr>
          <p:nvPr/>
        </p:nvSpPr>
        <p:spPr>
          <a:xfrm>
            <a:off x="9409444" y="6530985"/>
            <a:ext cx="182245" cy="199390"/>
          </a:xfrm>
          <a:prstGeom prst="rect">
            <a:avLst/>
          </a:prstGeom>
        </p:spPr>
        <p:txBody>
          <a:bodyPr vert="horz" wrap="square" lIns="0" tIns="38100" rIns="0" bIns="0" rtlCol="0">
            <a:spAutoFit/>
          </a:bodyPr>
          <a:lstStyle>
            <a:defPPr>
              <a:defRPr lang="en-GB"/>
            </a:defPPr>
            <a:lvl1pPr algn="l" rtl="0" eaLnBrk="0" fontAlgn="base" hangingPunct="0">
              <a:spcBef>
                <a:spcPct val="0"/>
              </a:spcBef>
              <a:spcAft>
                <a:spcPct val="0"/>
              </a:spcAft>
              <a:defRPr sz="1200" b="1" kern="1200" baseline="-25000">
                <a:solidFill>
                  <a:schemeClr val="tx1"/>
                </a:solidFill>
                <a:latin typeface="Arial" charset="0"/>
                <a:ea typeface="ＭＳ Ｐゴシック" charset="0"/>
                <a:cs typeface="ＭＳ Ｐゴシック" charset="0"/>
              </a:defRPr>
            </a:lvl1pPr>
            <a:lvl2pPr marL="388937" indent="-31065" algn="l" rtl="0" eaLnBrk="0" fontAlgn="base" hangingPunct="0">
              <a:spcBef>
                <a:spcPct val="0"/>
              </a:spcBef>
              <a:spcAft>
                <a:spcPct val="0"/>
              </a:spcAft>
              <a:defRPr sz="1200" b="1" kern="1200" baseline="-25000">
                <a:solidFill>
                  <a:schemeClr val="tx1"/>
                </a:solidFill>
                <a:latin typeface="Arial" charset="0"/>
                <a:ea typeface="ＭＳ Ｐゴシック" charset="0"/>
                <a:cs typeface="ＭＳ Ｐゴシック" charset="0"/>
              </a:defRPr>
            </a:lvl2pPr>
            <a:lvl3pPr marL="779116" indent="-63374" algn="l" rtl="0" eaLnBrk="0" fontAlgn="base" hangingPunct="0">
              <a:spcBef>
                <a:spcPct val="0"/>
              </a:spcBef>
              <a:spcAft>
                <a:spcPct val="0"/>
              </a:spcAft>
              <a:defRPr sz="1200" b="1" kern="1200" baseline="-25000">
                <a:solidFill>
                  <a:schemeClr val="tx1"/>
                </a:solidFill>
                <a:latin typeface="Arial" charset="0"/>
                <a:ea typeface="ＭＳ Ｐゴシック" charset="0"/>
                <a:cs typeface="ＭＳ Ｐゴシック" charset="0"/>
              </a:defRPr>
            </a:lvl3pPr>
            <a:lvl4pPr marL="1168053" indent="-94438" algn="l" rtl="0" eaLnBrk="0" fontAlgn="base" hangingPunct="0">
              <a:spcBef>
                <a:spcPct val="0"/>
              </a:spcBef>
              <a:spcAft>
                <a:spcPct val="0"/>
              </a:spcAft>
              <a:defRPr sz="1200" b="1" kern="1200" baseline="-25000">
                <a:solidFill>
                  <a:schemeClr val="tx1"/>
                </a:solidFill>
                <a:latin typeface="Arial" charset="0"/>
                <a:ea typeface="ＭＳ Ｐゴシック" charset="0"/>
                <a:cs typeface="ＭＳ Ｐゴシック" charset="0"/>
              </a:defRPr>
            </a:lvl4pPr>
            <a:lvl5pPr marL="1558232" indent="-126746" algn="l" rtl="0" eaLnBrk="0" fontAlgn="base" hangingPunct="0">
              <a:spcBef>
                <a:spcPct val="0"/>
              </a:spcBef>
              <a:spcAft>
                <a:spcPct val="0"/>
              </a:spcAft>
              <a:defRPr sz="1200" b="1" kern="1200" baseline="-25000">
                <a:solidFill>
                  <a:schemeClr val="tx1"/>
                </a:solidFill>
                <a:latin typeface="Arial" charset="0"/>
                <a:ea typeface="ＭＳ Ｐゴシック" charset="0"/>
                <a:cs typeface="ＭＳ Ｐゴシック" charset="0"/>
              </a:defRPr>
            </a:lvl5pPr>
            <a:lvl6pPr marL="1789357" algn="l" defTabSz="357871" rtl="0" eaLnBrk="1" latinLnBrk="0" hangingPunct="1">
              <a:defRPr sz="1200" b="1" kern="1200" baseline="-25000">
                <a:solidFill>
                  <a:schemeClr val="tx1"/>
                </a:solidFill>
                <a:latin typeface="Arial" charset="0"/>
                <a:ea typeface="ＭＳ Ｐゴシック" charset="0"/>
                <a:cs typeface="ＭＳ Ｐゴシック" charset="0"/>
              </a:defRPr>
            </a:lvl6pPr>
            <a:lvl7pPr marL="2147228" algn="l" defTabSz="357871" rtl="0" eaLnBrk="1" latinLnBrk="0" hangingPunct="1">
              <a:defRPr sz="1200" b="1" kern="1200" baseline="-25000">
                <a:solidFill>
                  <a:schemeClr val="tx1"/>
                </a:solidFill>
                <a:latin typeface="Arial" charset="0"/>
                <a:ea typeface="ＭＳ Ｐゴシック" charset="0"/>
                <a:cs typeface="ＭＳ Ｐゴシック" charset="0"/>
              </a:defRPr>
            </a:lvl7pPr>
            <a:lvl8pPr marL="2505099" algn="l" defTabSz="357871" rtl="0" eaLnBrk="1" latinLnBrk="0" hangingPunct="1">
              <a:defRPr sz="1200" b="1" kern="1200" baseline="-25000">
                <a:solidFill>
                  <a:schemeClr val="tx1"/>
                </a:solidFill>
                <a:latin typeface="Arial" charset="0"/>
                <a:ea typeface="ＭＳ Ｐゴシック" charset="0"/>
                <a:cs typeface="ＭＳ Ｐゴシック" charset="0"/>
              </a:defRPr>
            </a:lvl8pPr>
            <a:lvl9pPr marL="2862971" algn="l" defTabSz="357871" rtl="0" eaLnBrk="1" latinLnBrk="0" hangingPunct="1">
              <a:defRPr sz="1200" b="1" kern="1200" baseline="-25000">
                <a:solidFill>
                  <a:schemeClr val="tx1"/>
                </a:solidFill>
                <a:latin typeface="Arial" charset="0"/>
                <a:ea typeface="ＭＳ Ｐゴシック" charset="0"/>
                <a:cs typeface="ＭＳ Ｐゴシック" charset="0"/>
              </a:defRPr>
            </a:lvl9pPr>
          </a:lstStyle>
          <a:p>
            <a:pPr marL="25400">
              <a:spcBef>
                <a:spcPts val="300"/>
              </a:spcBef>
            </a:pPr>
            <a:fld id="{81D60167-4931-47E6-BA6A-407CBD079E47}" type="slidenum">
              <a:rPr lang="en-CA" smtClean="0"/>
              <a:pPr marL="25400">
                <a:spcBef>
                  <a:spcPts val="300"/>
                </a:spcBef>
              </a:pPr>
              <a:t>5</a:t>
            </a:fld>
            <a:endParaRPr lang="en-CA" dirty="0"/>
          </a:p>
        </p:txBody>
      </p:sp>
      <p:pic>
        <p:nvPicPr>
          <p:cNvPr id="11" name="Picture 2">
            <a:extLst>
              <a:ext uri="{FF2B5EF4-FFF2-40B4-BE49-F238E27FC236}">
                <a16:creationId xmlns:a16="http://schemas.microsoft.com/office/drawing/2014/main" id="{3853A7B8-B109-629D-0EA7-DFEE8B3693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387274"/>
            <a:ext cx="8848477" cy="2832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id="{9995A642-5B0D-CB04-1FC6-41042B99342B}"/>
              </a:ext>
            </a:extLst>
          </p:cNvPr>
          <p:cNvSpPr txBox="1"/>
          <p:nvPr/>
        </p:nvSpPr>
        <p:spPr>
          <a:xfrm>
            <a:off x="162920" y="1415217"/>
            <a:ext cx="1585602" cy="609225"/>
          </a:xfrm>
          <a:prstGeom prst="rect">
            <a:avLst/>
          </a:prstGeom>
          <a:solidFill>
            <a:srgbClr val="2F4380"/>
          </a:solidFill>
        </p:spPr>
        <p:txBody>
          <a:bodyPr wrap="square" rtlCol="0">
            <a:spAutoFit/>
          </a:bodyPr>
          <a:lstStyle/>
          <a:p>
            <a:endParaRPr lang="en-CA" dirty="0"/>
          </a:p>
        </p:txBody>
      </p:sp>
      <p:pic>
        <p:nvPicPr>
          <p:cNvPr id="13" name="Graphic 12">
            <a:extLst>
              <a:ext uri="{FF2B5EF4-FFF2-40B4-BE49-F238E27FC236}">
                <a16:creationId xmlns:a16="http://schemas.microsoft.com/office/drawing/2014/main" id="{9E3A6092-F5E8-ADAB-C8FA-AD43A0D6D0C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2920" y="1386477"/>
            <a:ext cx="2030211" cy="680582"/>
          </a:xfrm>
          <a:prstGeom prst="rect">
            <a:avLst/>
          </a:prstGeom>
        </p:spPr>
      </p:pic>
    </p:spTree>
    <p:extLst>
      <p:ext uri="{BB962C8B-B14F-4D97-AF65-F5344CB8AC3E}">
        <p14:creationId xmlns:p14="http://schemas.microsoft.com/office/powerpoint/2010/main" val="982110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D59E9C61-DE56-FE37-E222-B4C2376B7A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2" y="425837"/>
            <a:ext cx="6224546" cy="2222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9" name="Object 28" hidden="1">
            <a:extLst>
              <a:ext uri="{FF2B5EF4-FFF2-40B4-BE49-F238E27FC236}">
                <a16:creationId xmlns:a16="http://schemas.microsoft.com/office/drawing/2014/main" id="{E1837751-D0A8-5757-EE05-735848410A3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29" name="Object 28" hidden="1">
                        <a:extLst>
                          <a:ext uri="{FF2B5EF4-FFF2-40B4-BE49-F238E27FC236}">
                            <a16:creationId xmlns:a16="http://schemas.microsoft.com/office/drawing/2014/main" id="{E1837751-D0A8-5757-EE05-735848410A3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 Placeholder 9">
            <a:extLst>
              <a:ext uri="{FF2B5EF4-FFF2-40B4-BE49-F238E27FC236}">
                <a16:creationId xmlns:a16="http://schemas.microsoft.com/office/drawing/2014/main" id="{2EBC60F3-A4E8-887E-E7D4-55A28E73299A}"/>
              </a:ext>
            </a:extLst>
          </p:cNvPr>
          <p:cNvSpPr txBox="1">
            <a:spLocks/>
          </p:cNvSpPr>
          <p:nvPr/>
        </p:nvSpPr>
        <p:spPr>
          <a:xfrm>
            <a:off x="152400" y="624300"/>
            <a:ext cx="231775" cy="252000"/>
          </a:xfrm>
          <a:prstGeom prst="rect">
            <a:avLst/>
          </a:prstGeom>
          <a:solidFill>
            <a:schemeClr val="bg1"/>
          </a:solidFill>
        </p:spPr>
        <p:txBody>
          <a:bodyPr vert="horz" lIns="0" tIns="0" rIns="0" bIns="0" rtlCol="0" anchor="t">
            <a:noAutofit/>
          </a:bodyPr>
          <a:lstStyle>
            <a:lvl1pPr marL="0" marR="0" indent="0" algn="l" defTabSz="389626" rtl="0" eaLnBrk="1" fontAlgn="auto" latinLnBrk="0" hangingPunct="1">
              <a:lnSpc>
                <a:spcPct val="90000"/>
              </a:lnSpc>
              <a:spcBef>
                <a:spcPts val="0"/>
              </a:spcBef>
              <a:spcAft>
                <a:spcPts val="300"/>
              </a:spcAft>
              <a:buClr>
                <a:schemeClr val="tx2"/>
              </a:buClr>
              <a:buSzPct val="110000"/>
              <a:buFont typeface="Arial" panose="020B0604020202020204" pitchFamily="34" charset="0"/>
              <a:buNone/>
              <a:tabLst/>
              <a:defRPr lang="en-GB" sz="1400" b="1" i="0" u="none" strike="noStrike" kern="1200" baseline="0">
                <a:solidFill>
                  <a:srgbClr val="0923FF"/>
                </a:solidFill>
                <a:latin typeface="+mn-lt"/>
                <a:ea typeface="+mn-ea"/>
                <a:cs typeface="Arial" panose="020B0604020202020204" pitchFamily="34" charset="0"/>
              </a:defRPr>
            </a:lvl1pPr>
            <a:lvl2pPr marL="432000" indent="-180000" algn="l" defTabSz="389626" rtl="0" eaLnBrk="1" latinLnBrk="0" hangingPunct="1">
              <a:lnSpc>
                <a:spcPct val="120000"/>
              </a:lnSpc>
              <a:spcBef>
                <a:spcPts val="0"/>
              </a:spcBef>
              <a:spcAft>
                <a:spcPts val="300"/>
              </a:spcAft>
              <a:buFont typeface="Arial" panose="020B0604020202020204" pitchFamily="34" charset="0"/>
              <a:buChar char="̵"/>
              <a:tabLst/>
              <a:defRPr sz="1100" kern="1200">
                <a:solidFill>
                  <a:schemeClr val="tx1"/>
                </a:solidFill>
                <a:latin typeface="+mn-lt"/>
                <a:ea typeface="+mn-ea"/>
                <a:cs typeface="+mn-cs"/>
              </a:defRPr>
            </a:lvl2pPr>
            <a:lvl3pPr marL="0" indent="-216000" algn="l" defTabSz="389626" rtl="0" eaLnBrk="1" latinLnBrk="0" hangingPunct="1">
              <a:lnSpc>
                <a:spcPct val="120000"/>
              </a:lnSpc>
              <a:spcBef>
                <a:spcPts val="0"/>
              </a:spcBef>
              <a:spcAft>
                <a:spcPts val="300"/>
              </a:spcAft>
              <a:buClr>
                <a:schemeClr val="tx2"/>
              </a:buClr>
              <a:buFont typeface="Arial" panose="020B0604020202020204" pitchFamily="34" charset="0"/>
              <a:buChar char="•"/>
              <a:defRPr sz="1100" b="0" kern="1200">
                <a:solidFill>
                  <a:schemeClr val="tx1"/>
                </a:solidFill>
                <a:latin typeface="+mn-lt"/>
                <a:ea typeface="+mn-ea"/>
                <a:cs typeface="Arial" panose="020B0604020202020204" pitchFamily="34" charset="0"/>
              </a:defRPr>
            </a:lvl3pPr>
            <a:lvl4pPr marL="0" marR="0" indent="0" algn="l" defTabSz="389626" rtl="0" eaLnBrk="1" fontAlgn="auto" latinLnBrk="0" hangingPunct="1">
              <a:lnSpc>
                <a:spcPct val="100000"/>
              </a:lnSpc>
              <a:spcBef>
                <a:spcPts val="0"/>
              </a:spcBef>
              <a:spcAft>
                <a:spcPts val="600"/>
              </a:spcAft>
              <a:buClrTx/>
              <a:buSzTx/>
              <a:buFont typeface="Lucida Grande"/>
              <a:buNone/>
              <a:tabLst/>
              <a:defRPr sz="1100" kern="1200">
                <a:solidFill>
                  <a:schemeClr val="tx1"/>
                </a:solidFill>
                <a:latin typeface="+mn-lt"/>
                <a:ea typeface="+mn-ea"/>
                <a:cs typeface="+mn-cs"/>
              </a:defRPr>
            </a:lvl4pPr>
            <a:lvl5pPr marL="216000" indent="-216000" algn="l" defTabSz="389626" rtl="0" eaLnBrk="1" latinLnBrk="0" hangingPunct="1">
              <a:lnSpc>
                <a:spcPct val="120000"/>
              </a:lnSpc>
              <a:spcBef>
                <a:spcPts val="0"/>
              </a:spcBef>
              <a:spcAft>
                <a:spcPts val="300"/>
              </a:spcAft>
              <a:buClr>
                <a:schemeClr val="tx2"/>
              </a:buClr>
              <a:buFont typeface="Arial" panose="020B0604020202020204" pitchFamily="34" charset="0"/>
              <a:buChar char="•"/>
              <a:defRPr lang="en-US" sz="1100" b="0" kern="1200" smtClean="0">
                <a:solidFill>
                  <a:schemeClr val="tx1"/>
                </a:solidFill>
                <a:latin typeface="+mn-lt"/>
                <a:ea typeface="+mn-ea"/>
                <a:cs typeface="Arial" panose="020B0604020202020204" pitchFamily="34" charset="0"/>
              </a:defRPr>
            </a:lvl5pPr>
            <a:lvl6pPr marL="763017" indent="-307101" algn="l" defTabSz="389626" rtl="0" eaLnBrk="1" latinLnBrk="0" hangingPunct="1">
              <a:lnSpc>
                <a:spcPct val="100000"/>
              </a:lnSpc>
              <a:spcBef>
                <a:spcPct val="20000"/>
              </a:spcBef>
              <a:buFont typeface="Lucida Grande"/>
              <a:buChar char="»"/>
              <a:defRPr lang="en-US" sz="900" b="1" i="0" kern="1200" smtClean="0">
                <a:solidFill>
                  <a:srgbClr val="1292DC"/>
                </a:solidFill>
                <a:latin typeface="Calibri"/>
                <a:ea typeface="+mn-ea"/>
                <a:cs typeface="Calibri"/>
              </a:defRPr>
            </a:lvl6pPr>
            <a:lvl7pPr marL="610143" marR="0" indent="0" algn="l" defTabSz="389626" rtl="0" eaLnBrk="1" fontAlgn="auto" latinLnBrk="0" hangingPunct="1">
              <a:lnSpc>
                <a:spcPct val="100000"/>
              </a:lnSpc>
              <a:spcBef>
                <a:spcPct val="20000"/>
              </a:spcBef>
              <a:spcAft>
                <a:spcPts val="0"/>
              </a:spcAft>
              <a:buClrTx/>
              <a:buSzTx/>
              <a:buFont typeface="Lucida Grande"/>
              <a:buNone/>
              <a:tabLst/>
              <a:defRPr lang="en-US" sz="1000" kern="1200" smtClean="0">
                <a:solidFill>
                  <a:srgbClr val="1292DC"/>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a:lstStyle>
          <a:p>
            <a:r>
              <a:rPr lang="en-CA" dirty="0"/>
              <a:t>05</a:t>
            </a:r>
          </a:p>
        </p:txBody>
      </p:sp>
      <p:sp>
        <p:nvSpPr>
          <p:cNvPr id="6" name="object 52">
            <a:extLst>
              <a:ext uri="{FF2B5EF4-FFF2-40B4-BE49-F238E27FC236}">
                <a16:creationId xmlns:a16="http://schemas.microsoft.com/office/drawing/2014/main" id="{43870E80-B1EC-81C4-EBEF-CB473FBEFAB3}"/>
              </a:ext>
            </a:extLst>
          </p:cNvPr>
          <p:cNvSpPr txBox="1">
            <a:spLocks/>
          </p:cNvSpPr>
          <p:nvPr/>
        </p:nvSpPr>
        <p:spPr>
          <a:xfrm>
            <a:off x="9409444" y="6530985"/>
            <a:ext cx="130427" cy="161583"/>
          </a:xfrm>
          <a:prstGeom prst="rect">
            <a:avLst/>
          </a:prstGeom>
        </p:spPr>
        <p:txBody>
          <a:bodyPr vert="horz" wrap="square" lIns="0" tIns="38100" rIns="0" bIns="0" rtlCol="0">
            <a:spAutoFit/>
          </a:bodyPr>
          <a:lstStyle>
            <a:defPPr>
              <a:defRPr lang="en-GB"/>
            </a:defPPr>
            <a:lvl1pPr algn="l" rtl="0" eaLnBrk="0" fontAlgn="base" hangingPunct="0">
              <a:spcBef>
                <a:spcPct val="0"/>
              </a:spcBef>
              <a:spcAft>
                <a:spcPct val="0"/>
              </a:spcAft>
              <a:defRPr sz="1200" b="1" kern="1200" baseline="-25000">
                <a:solidFill>
                  <a:schemeClr val="tx1"/>
                </a:solidFill>
                <a:latin typeface="Arial" charset="0"/>
                <a:ea typeface="ＭＳ Ｐゴシック" charset="0"/>
                <a:cs typeface="ＭＳ Ｐゴシック" charset="0"/>
              </a:defRPr>
            </a:lvl1pPr>
            <a:lvl2pPr marL="388937" indent="-31065" algn="l" rtl="0" eaLnBrk="0" fontAlgn="base" hangingPunct="0">
              <a:spcBef>
                <a:spcPct val="0"/>
              </a:spcBef>
              <a:spcAft>
                <a:spcPct val="0"/>
              </a:spcAft>
              <a:defRPr sz="1200" b="1" kern="1200" baseline="-25000">
                <a:solidFill>
                  <a:schemeClr val="tx1"/>
                </a:solidFill>
                <a:latin typeface="Arial" charset="0"/>
                <a:ea typeface="ＭＳ Ｐゴシック" charset="0"/>
                <a:cs typeface="ＭＳ Ｐゴシック" charset="0"/>
              </a:defRPr>
            </a:lvl2pPr>
            <a:lvl3pPr marL="779116" indent="-63374" algn="l" rtl="0" eaLnBrk="0" fontAlgn="base" hangingPunct="0">
              <a:spcBef>
                <a:spcPct val="0"/>
              </a:spcBef>
              <a:spcAft>
                <a:spcPct val="0"/>
              </a:spcAft>
              <a:defRPr sz="1200" b="1" kern="1200" baseline="-25000">
                <a:solidFill>
                  <a:schemeClr val="tx1"/>
                </a:solidFill>
                <a:latin typeface="Arial" charset="0"/>
                <a:ea typeface="ＭＳ Ｐゴシック" charset="0"/>
                <a:cs typeface="ＭＳ Ｐゴシック" charset="0"/>
              </a:defRPr>
            </a:lvl3pPr>
            <a:lvl4pPr marL="1168053" indent="-94438" algn="l" rtl="0" eaLnBrk="0" fontAlgn="base" hangingPunct="0">
              <a:spcBef>
                <a:spcPct val="0"/>
              </a:spcBef>
              <a:spcAft>
                <a:spcPct val="0"/>
              </a:spcAft>
              <a:defRPr sz="1200" b="1" kern="1200" baseline="-25000">
                <a:solidFill>
                  <a:schemeClr val="tx1"/>
                </a:solidFill>
                <a:latin typeface="Arial" charset="0"/>
                <a:ea typeface="ＭＳ Ｐゴシック" charset="0"/>
                <a:cs typeface="ＭＳ Ｐゴシック" charset="0"/>
              </a:defRPr>
            </a:lvl4pPr>
            <a:lvl5pPr marL="1558232" indent="-126746" algn="l" rtl="0" eaLnBrk="0" fontAlgn="base" hangingPunct="0">
              <a:spcBef>
                <a:spcPct val="0"/>
              </a:spcBef>
              <a:spcAft>
                <a:spcPct val="0"/>
              </a:spcAft>
              <a:defRPr sz="1200" b="1" kern="1200" baseline="-25000">
                <a:solidFill>
                  <a:schemeClr val="tx1"/>
                </a:solidFill>
                <a:latin typeface="Arial" charset="0"/>
                <a:ea typeface="ＭＳ Ｐゴシック" charset="0"/>
                <a:cs typeface="ＭＳ Ｐゴシック" charset="0"/>
              </a:defRPr>
            </a:lvl5pPr>
            <a:lvl6pPr marL="1789357" algn="l" defTabSz="357871" rtl="0" eaLnBrk="1" latinLnBrk="0" hangingPunct="1">
              <a:defRPr sz="1200" b="1" kern="1200" baseline="-25000">
                <a:solidFill>
                  <a:schemeClr val="tx1"/>
                </a:solidFill>
                <a:latin typeface="Arial" charset="0"/>
                <a:ea typeface="ＭＳ Ｐゴシック" charset="0"/>
                <a:cs typeface="ＭＳ Ｐゴシック" charset="0"/>
              </a:defRPr>
            </a:lvl6pPr>
            <a:lvl7pPr marL="2147228" algn="l" defTabSz="357871" rtl="0" eaLnBrk="1" latinLnBrk="0" hangingPunct="1">
              <a:defRPr sz="1200" b="1" kern="1200" baseline="-25000">
                <a:solidFill>
                  <a:schemeClr val="tx1"/>
                </a:solidFill>
                <a:latin typeface="Arial" charset="0"/>
                <a:ea typeface="ＭＳ Ｐゴシック" charset="0"/>
                <a:cs typeface="ＭＳ Ｐゴシック" charset="0"/>
              </a:defRPr>
            </a:lvl7pPr>
            <a:lvl8pPr marL="2505099" algn="l" defTabSz="357871" rtl="0" eaLnBrk="1" latinLnBrk="0" hangingPunct="1">
              <a:defRPr sz="1200" b="1" kern="1200" baseline="-25000">
                <a:solidFill>
                  <a:schemeClr val="tx1"/>
                </a:solidFill>
                <a:latin typeface="Arial" charset="0"/>
                <a:ea typeface="ＭＳ Ｐゴシック" charset="0"/>
                <a:cs typeface="ＭＳ Ｐゴシック" charset="0"/>
              </a:defRPr>
            </a:lvl8pPr>
            <a:lvl9pPr marL="2862971" algn="l" defTabSz="357871" rtl="0" eaLnBrk="1" latinLnBrk="0" hangingPunct="1">
              <a:defRPr sz="1200" b="1" kern="1200" baseline="-25000">
                <a:solidFill>
                  <a:schemeClr val="tx1"/>
                </a:solidFill>
                <a:latin typeface="Arial" charset="0"/>
                <a:ea typeface="ＭＳ Ｐゴシック" charset="0"/>
                <a:cs typeface="ＭＳ Ｐゴシック" charset="0"/>
              </a:defRPr>
            </a:lvl9pPr>
          </a:lstStyle>
          <a:p>
            <a:pPr marL="25400">
              <a:spcBef>
                <a:spcPts val="300"/>
              </a:spcBef>
            </a:pPr>
            <a:fld id="{81D60167-4931-47E6-BA6A-407CBD079E47}" type="slidenum">
              <a:rPr lang="en-CA" smtClean="0"/>
              <a:pPr marL="25400">
                <a:spcBef>
                  <a:spcPts val="300"/>
                </a:spcBef>
              </a:pPr>
              <a:t>6</a:t>
            </a:fld>
            <a:endParaRPr lang="en-CA" dirty="0"/>
          </a:p>
        </p:txBody>
      </p:sp>
      <p:sp>
        <p:nvSpPr>
          <p:cNvPr id="8" name="object 52">
            <a:extLst>
              <a:ext uri="{FF2B5EF4-FFF2-40B4-BE49-F238E27FC236}">
                <a16:creationId xmlns:a16="http://schemas.microsoft.com/office/drawing/2014/main" id="{8B1A38C8-EA67-491F-1BDE-B86848D77902}"/>
              </a:ext>
            </a:extLst>
          </p:cNvPr>
          <p:cNvSpPr txBox="1">
            <a:spLocks/>
          </p:cNvSpPr>
          <p:nvPr/>
        </p:nvSpPr>
        <p:spPr>
          <a:xfrm>
            <a:off x="9409444" y="6530985"/>
            <a:ext cx="182245" cy="199390"/>
          </a:xfrm>
          <a:prstGeom prst="rect">
            <a:avLst/>
          </a:prstGeom>
        </p:spPr>
        <p:txBody>
          <a:bodyPr vert="horz" wrap="square" lIns="0" tIns="38100" rIns="0" bIns="0" rtlCol="0">
            <a:spAutoFit/>
          </a:bodyPr>
          <a:lstStyle>
            <a:defPPr>
              <a:defRPr lang="en-GB"/>
            </a:defPPr>
            <a:lvl1pPr algn="l" rtl="0" eaLnBrk="0" fontAlgn="base" hangingPunct="0">
              <a:spcBef>
                <a:spcPct val="0"/>
              </a:spcBef>
              <a:spcAft>
                <a:spcPct val="0"/>
              </a:spcAft>
              <a:defRPr sz="1200" b="1" kern="1200" baseline="-25000">
                <a:solidFill>
                  <a:schemeClr val="tx1"/>
                </a:solidFill>
                <a:latin typeface="Arial" charset="0"/>
                <a:ea typeface="ＭＳ Ｐゴシック" charset="0"/>
                <a:cs typeface="ＭＳ Ｐゴシック" charset="0"/>
              </a:defRPr>
            </a:lvl1pPr>
            <a:lvl2pPr marL="388937" indent="-31065" algn="l" rtl="0" eaLnBrk="0" fontAlgn="base" hangingPunct="0">
              <a:spcBef>
                <a:spcPct val="0"/>
              </a:spcBef>
              <a:spcAft>
                <a:spcPct val="0"/>
              </a:spcAft>
              <a:defRPr sz="1200" b="1" kern="1200" baseline="-25000">
                <a:solidFill>
                  <a:schemeClr val="tx1"/>
                </a:solidFill>
                <a:latin typeface="Arial" charset="0"/>
                <a:ea typeface="ＭＳ Ｐゴシック" charset="0"/>
                <a:cs typeface="ＭＳ Ｐゴシック" charset="0"/>
              </a:defRPr>
            </a:lvl2pPr>
            <a:lvl3pPr marL="779116" indent="-63374" algn="l" rtl="0" eaLnBrk="0" fontAlgn="base" hangingPunct="0">
              <a:spcBef>
                <a:spcPct val="0"/>
              </a:spcBef>
              <a:spcAft>
                <a:spcPct val="0"/>
              </a:spcAft>
              <a:defRPr sz="1200" b="1" kern="1200" baseline="-25000">
                <a:solidFill>
                  <a:schemeClr val="tx1"/>
                </a:solidFill>
                <a:latin typeface="Arial" charset="0"/>
                <a:ea typeface="ＭＳ Ｐゴシック" charset="0"/>
                <a:cs typeface="ＭＳ Ｐゴシック" charset="0"/>
              </a:defRPr>
            </a:lvl3pPr>
            <a:lvl4pPr marL="1168053" indent="-94438" algn="l" rtl="0" eaLnBrk="0" fontAlgn="base" hangingPunct="0">
              <a:spcBef>
                <a:spcPct val="0"/>
              </a:spcBef>
              <a:spcAft>
                <a:spcPct val="0"/>
              </a:spcAft>
              <a:defRPr sz="1200" b="1" kern="1200" baseline="-25000">
                <a:solidFill>
                  <a:schemeClr val="tx1"/>
                </a:solidFill>
                <a:latin typeface="Arial" charset="0"/>
                <a:ea typeface="ＭＳ Ｐゴシック" charset="0"/>
                <a:cs typeface="ＭＳ Ｐゴシック" charset="0"/>
              </a:defRPr>
            </a:lvl4pPr>
            <a:lvl5pPr marL="1558232" indent="-126746" algn="l" rtl="0" eaLnBrk="0" fontAlgn="base" hangingPunct="0">
              <a:spcBef>
                <a:spcPct val="0"/>
              </a:spcBef>
              <a:spcAft>
                <a:spcPct val="0"/>
              </a:spcAft>
              <a:defRPr sz="1200" b="1" kern="1200" baseline="-25000">
                <a:solidFill>
                  <a:schemeClr val="tx1"/>
                </a:solidFill>
                <a:latin typeface="Arial" charset="0"/>
                <a:ea typeface="ＭＳ Ｐゴシック" charset="0"/>
                <a:cs typeface="ＭＳ Ｐゴシック" charset="0"/>
              </a:defRPr>
            </a:lvl5pPr>
            <a:lvl6pPr marL="1789357" algn="l" defTabSz="357871" rtl="0" eaLnBrk="1" latinLnBrk="0" hangingPunct="1">
              <a:defRPr sz="1200" b="1" kern="1200" baseline="-25000">
                <a:solidFill>
                  <a:schemeClr val="tx1"/>
                </a:solidFill>
                <a:latin typeface="Arial" charset="0"/>
                <a:ea typeface="ＭＳ Ｐゴシック" charset="0"/>
                <a:cs typeface="ＭＳ Ｐゴシック" charset="0"/>
              </a:defRPr>
            </a:lvl6pPr>
            <a:lvl7pPr marL="2147228" algn="l" defTabSz="357871" rtl="0" eaLnBrk="1" latinLnBrk="0" hangingPunct="1">
              <a:defRPr sz="1200" b="1" kern="1200" baseline="-25000">
                <a:solidFill>
                  <a:schemeClr val="tx1"/>
                </a:solidFill>
                <a:latin typeface="Arial" charset="0"/>
                <a:ea typeface="ＭＳ Ｐゴシック" charset="0"/>
                <a:cs typeface="ＭＳ Ｐゴシック" charset="0"/>
              </a:defRPr>
            </a:lvl7pPr>
            <a:lvl8pPr marL="2505099" algn="l" defTabSz="357871" rtl="0" eaLnBrk="1" latinLnBrk="0" hangingPunct="1">
              <a:defRPr sz="1200" b="1" kern="1200" baseline="-25000">
                <a:solidFill>
                  <a:schemeClr val="tx1"/>
                </a:solidFill>
                <a:latin typeface="Arial" charset="0"/>
                <a:ea typeface="ＭＳ Ｐゴシック" charset="0"/>
                <a:cs typeface="ＭＳ Ｐゴシック" charset="0"/>
              </a:defRPr>
            </a:lvl8pPr>
            <a:lvl9pPr marL="2862971" algn="l" defTabSz="357871" rtl="0" eaLnBrk="1" latinLnBrk="0" hangingPunct="1">
              <a:defRPr sz="1200" b="1" kern="1200" baseline="-25000">
                <a:solidFill>
                  <a:schemeClr val="tx1"/>
                </a:solidFill>
                <a:latin typeface="Arial" charset="0"/>
                <a:ea typeface="ＭＳ Ｐゴシック" charset="0"/>
                <a:cs typeface="ＭＳ Ｐゴシック" charset="0"/>
              </a:defRPr>
            </a:lvl9pPr>
          </a:lstStyle>
          <a:p>
            <a:pPr marL="25400">
              <a:spcBef>
                <a:spcPts val="300"/>
              </a:spcBef>
            </a:pPr>
            <a:fld id="{81D60167-4931-47E6-BA6A-407CBD079E47}" type="slidenum">
              <a:rPr lang="en-CA" smtClean="0"/>
              <a:pPr marL="25400">
                <a:spcBef>
                  <a:spcPts val="300"/>
                </a:spcBef>
              </a:pPr>
              <a:t>6</a:t>
            </a:fld>
            <a:endParaRPr lang="en-CA" dirty="0"/>
          </a:p>
        </p:txBody>
      </p:sp>
    </p:spTree>
    <p:extLst>
      <p:ext uri="{BB962C8B-B14F-4D97-AF65-F5344CB8AC3E}">
        <p14:creationId xmlns:p14="http://schemas.microsoft.com/office/powerpoint/2010/main" val="1504819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373E4F-1AA5-2163-FF6D-B645F96673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6461" y="329751"/>
            <a:ext cx="6871077" cy="4231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7A3159DC-AD97-1DE9-C988-E7F4D2D79050}"/>
              </a:ext>
            </a:extLst>
          </p:cNvPr>
          <p:cNvSpPr txBox="1"/>
          <p:nvPr/>
        </p:nvSpPr>
        <p:spPr>
          <a:xfrm>
            <a:off x="1199309" y="372178"/>
            <a:ext cx="1098618" cy="351391"/>
          </a:xfrm>
          <a:prstGeom prst="rect">
            <a:avLst/>
          </a:prstGeom>
          <a:solidFill>
            <a:srgbClr val="2F4380"/>
          </a:solidFill>
        </p:spPr>
        <p:txBody>
          <a:bodyPr wrap="square" rtlCol="0">
            <a:spAutoFit/>
          </a:bodyPr>
          <a:lstStyle/>
          <a:p>
            <a:endParaRPr lang="en-CA" dirty="0"/>
          </a:p>
        </p:txBody>
      </p:sp>
      <p:pic>
        <p:nvPicPr>
          <p:cNvPr id="13" name="Graphic 12">
            <a:extLst>
              <a:ext uri="{FF2B5EF4-FFF2-40B4-BE49-F238E27FC236}">
                <a16:creationId xmlns:a16="http://schemas.microsoft.com/office/drawing/2014/main" id="{BC74E2F0-61F0-6E3D-208B-28722E467D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6461" y="329751"/>
            <a:ext cx="1306702" cy="438042"/>
          </a:xfrm>
          <a:prstGeom prst="rect">
            <a:avLst/>
          </a:prstGeom>
        </p:spPr>
      </p:pic>
    </p:spTree>
    <p:extLst>
      <p:ext uri="{BB962C8B-B14F-4D97-AF65-F5344CB8AC3E}">
        <p14:creationId xmlns:p14="http://schemas.microsoft.com/office/powerpoint/2010/main" val="391641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2C21E2C1-7908-84CF-5BF2-CB7F0211BA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3186"/>
          <a:stretch/>
        </p:blipFill>
        <p:spPr bwMode="auto">
          <a:xfrm>
            <a:off x="315303" y="1216273"/>
            <a:ext cx="8730511" cy="3403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5">
            <a:extLst>
              <a:ext uri="{FF2B5EF4-FFF2-40B4-BE49-F238E27FC236}">
                <a16:creationId xmlns:a16="http://schemas.microsoft.com/office/drawing/2014/main" id="{AD186B96-0A34-4D45-5E4D-89B1B360F5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304" y="69906"/>
            <a:ext cx="946732" cy="415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6">
            <a:extLst>
              <a:ext uri="{FF2B5EF4-FFF2-40B4-BE49-F238E27FC236}">
                <a16:creationId xmlns:a16="http://schemas.microsoft.com/office/drawing/2014/main" id="{909D2B47-8E0E-C7F6-7C21-5A4FFE059C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304" y="384320"/>
            <a:ext cx="1653515" cy="415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a:extLst>
              <a:ext uri="{FF2B5EF4-FFF2-40B4-BE49-F238E27FC236}">
                <a16:creationId xmlns:a16="http://schemas.microsoft.com/office/drawing/2014/main" id="{6E50636D-2843-8130-6B6A-5E6B05865A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964" y="720112"/>
            <a:ext cx="4042011" cy="464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 Placeholder 9">
            <a:extLst>
              <a:ext uri="{FF2B5EF4-FFF2-40B4-BE49-F238E27FC236}">
                <a16:creationId xmlns:a16="http://schemas.microsoft.com/office/drawing/2014/main" id="{55370020-87E2-23A4-B246-3CD2EB8777B0}"/>
              </a:ext>
            </a:extLst>
          </p:cNvPr>
          <p:cNvSpPr txBox="1">
            <a:spLocks/>
          </p:cNvSpPr>
          <p:nvPr/>
        </p:nvSpPr>
        <p:spPr>
          <a:xfrm>
            <a:off x="299401" y="862311"/>
            <a:ext cx="231775" cy="252000"/>
          </a:xfrm>
          <a:prstGeom prst="rect">
            <a:avLst/>
          </a:prstGeom>
          <a:solidFill>
            <a:schemeClr val="bg1"/>
          </a:solidFill>
        </p:spPr>
        <p:txBody>
          <a:bodyPr vert="horz" lIns="0" tIns="0" rIns="0" bIns="0" rtlCol="0" anchor="t">
            <a:noAutofit/>
          </a:bodyPr>
          <a:lstStyle>
            <a:lvl1pPr marL="0" marR="0" indent="0" algn="l" defTabSz="389626" rtl="0" eaLnBrk="1" fontAlgn="auto" latinLnBrk="0" hangingPunct="1">
              <a:lnSpc>
                <a:spcPct val="90000"/>
              </a:lnSpc>
              <a:spcBef>
                <a:spcPts val="0"/>
              </a:spcBef>
              <a:spcAft>
                <a:spcPts val="300"/>
              </a:spcAft>
              <a:buClr>
                <a:schemeClr val="tx2"/>
              </a:buClr>
              <a:buSzPct val="110000"/>
              <a:buFont typeface="Arial" panose="020B0604020202020204" pitchFamily="34" charset="0"/>
              <a:buNone/>
              <a:tabLst/>
              <a:defRPr lang="en-GB" sz="1400" b="1" i="0" u="none" strike="noStrike" kern="1200" baseline="0">
                <a:solidFill>
                  <a:srgbClr val="0923FF"/>
                </a:solidFill>
                <a:latin typeface="+mn-lt"/>
                <a:ea typeface="+mn-ea"/>
                <a:cs typeface="Arial" panose="020B0604020202020204" pitchFamily="34" charset="0"/>
              </a:defRPr>
            </a:lvl1pPr>
            <a:lvl2pPr marL="432000" indent="-180000" algn="l" defTabSz="389626" rtl="0" eaLnBrk="1" latinLnBrk="0" hangingPunct="1">
              <a:lnSpc>
                <a:spcPct val="120000"/>
              </a:lnSpc>
              <a:spcBef>
                <a:spcPts val="0"/>
              </a:spcBef>
              <a:spcAft>
                <a:spcPts val="300"/>
              </a:spcAft>
              <a:buFont typeface="Arial" panose="020B0604020202020204" pitchFamily="34" charset="0"/>
              <a:buChar char="̵"/>
              <a:tabLst/>
              <a:defRPr sz="1100" kern="1200">
                <a:solidFill>
                  <a:schemeClr val="tx1"/>
                </a:solidFill>
                <a:latin typeface="+mn-lt"/>
                <a:ea typeface="+mn-ea"/>
                <a:cs typeface="+mn-cs"/>
              </a:defRPr>
            </a:lvl2pPr>
            <a:lvl3pPr marL="0" indent="-216000" algn="l" defTabSz="389626" rtl="0" eaLnBrk="1" latinLnBrk="0" hangingPunct="1">
              <a:lnSpc>
                <a:spcPct val="120000"/>
              </a:lnSpc>
              <a:spcBef>
                <a:spcPts val="0"/>
              </a:spcBef>
              <a:spcAft>
                <a:spcPts val="300"/>
              </a:spcAft>
              <a:buClr>
                <a:schemeClr val="tx2"/>
              </a:buClr>
              <a:buFont typeface="Arial" panose="020B0604020202020204" pitchFamily="34" charset="0"/>
              <a:buChar char="•"/>
              <a:defRPr sz="1100" b="0" kern="1200">
                <a:solidFill>
                  <a:schemeClr val="tx1"/>
                </a:solidFill>
                <a:latin typeface="+mn-lt"/>
                <a:ea typeface="+mn-ea"/>
                <a:cs typeface="Arial" panose="020B0604020202020204" pitchFamily="34" charset="0"/>
              </a:defRPr>
            </a:lvl3pPr>
            <a:lvl4pPr marL="0" marR="0" indent="0" algn="l" defTabSz="389626" rtl="0" eaLnBrk="1" fontAlgn="auto" latinLnBrk="0" hangingPunct="1">
              <a:lnSpc>
                <a:spcPct val="100000"/>
              </a:lnSpc>
              <a:spcBef>
                <a:spcPts val="0"/>
              </a:spcBef>
              <a:spcAft>
                <a:spcPts val="600"/>
              </a:spcAft>
              <a:buClrTx/>
              <a:buSzTx/>
              <a:buFont typeface="Lucida Grande"/>
              <a:buNone/>
              <a:tabLst/>
              <a:defRPr sz="1100" kern="1200">
                <a:solidFill>
                  <a:schemeClr val="tx1"/>
                </a:solidFill>
                <a:latin typeface="+mn-lt"/>
                <a:ea typeface="+mn-ea"/>
                <a:cs typeface="+mn-cs"/>
              </a:defRPr>
            </a:lvl4pPr>
            <a:lvl5pPr marL="216000" indent="-216000" algn="l" defTabSz="389626" rtl="0" eaLnBrk="1" latinLnBrk="0" hangingPunct="1">
              <a:lnSpc>
                <a:spcPct val="120000"/>
              </a:lnSpc>
              <a:spcBef>
                <a:spcPts val="0"/>
              </a:spcBef>
              <a:spcAft>
                <a:spcPts val="300"/>
              </a:spcAft>
              <a:buClr>
                <a:schemeClr val="tx2"/>
              </a:buClr>
              <a:buFont typeface="Arial" panose="020B0604020202020204" pitchFamily="34" charset="0"/>
              <a:buChar char="•"/>
              <a:defRPr lang="en-US" sz="1100" b="0" kern="1200" smtClean="0">
                <a:solidFill>
                  <a:schemeClr val="tx1"/>
                </a:solidFill>
                <a:latin typeface="+mn-lt"/>
                <a:ea typeface="+mn-ea"/>
                <a:cs typeface="Arial" panose="020B0604020202020204" pitchFamily="34" charset="0"/>
              </a:defRPr>
            </a:lvl5pPr>
            <a:lvl6pPr marL="763017" indent="-307101" algn="l" defTabSz="389626" rtl="0" eaLnBrk="1" latinLnBrk="0" hangingPunct="1">
              <a:lnSpc>
                <a:spcPct val="100000"/>
              </a:lnSpc>
              <a:spcBef>
                <a:spcPct val="20000"/>
              </a:spcBef>
              <a:buFont typeface="Lucida Grande"/>
              <a:buChar char="»"/>
              <a:defRPr lang="en-US" sz="900" b="1" i="0" kern="1200" smtClean="0">
                <a:solidFill>
                  <a:srgbClr val="1292DC"/>
                </a:solidFill>
                <a:latin typeface="Calibri"/>
                <a:ea typeface="+mn-ea"/>
                <a:cs typeface="Calibri"/>
              </a:defRPr>
            </a:lvl6pPr>
            <a:lvl7pPr marL="610143" marR="0" indent="0" algn="l" defTabSz="389626" rtl="0" eaLnBrk="1" fontAlgn="auto" latinLnBrk="0" hangingPunct="1">
              <a:lnSpc>
                <a:spcPct val="100000"/>
              </a:lnSpc>
              <a:spcBef>
                <a:spcPct val="20000"/>
              </a:spcBef>
              <a:spcAft>
                <a:spcPts val="0"/>
              </a:spcAft>
              <a:buClrTx/>
              <a:buSzTx/>
              <a:buFont typeface="Lucida Grande"/>
              <a:buNone/>
              <a:tabLst/>
              <a:defRPr lang="en-US" sz="1000" kern="1200" smtClean="0">
                <a:solidFill>
                  <a:srgbClr val="1292DC"/>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a:lstStyle>
          <a:p>
            <a:r>
              <a:rPr lang="en-CA" dirty="0"/>
              <a:t>01</a:t>
            </a:r>
          </a:p>
        </p:txBody>
      </p:sp>
    </p:spTree>
    <p:extLst>
      <p:ext uri="{BB962C8B-B14F-4D97-AF65-F5344CB8AC3E}">
        <p14:creationId xmlns:p14="http://schemas.microsoft.com/office/powerpoint/2010/main" val="427445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CE1D478-3CAA-54A8-229D-F8DFE2AA23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607" y="582480"/>
            <a:ext cx="6524199" cy="269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 Placeholder 9">
            <a:extLst>
              <a:ext uri="{FF2B5EF4-FFF2-40B4-BE49-F238E27FC236}">
                <a16:creationId xmlns:a16="http://schemas.microsoft.com/office/drawing/2014/main" id="{A7AB231A-CE4B-51C1-87D4-B8483F9C0292}"/>
              </a:ext>
            </a:extLst>
          </p:cNvPr>
          <p:cNvSpPr txBox="1">
            <a:spLocks/>
          </p:cNvSpPr>
          <p:nvPr/>
        </p:nvSpPr>
        <p:spPr>
          <a:xfrm>
            <a:off x="152400" y="624300"/>
            <a:ext cx="231775" cy="252000"/>
          </a:xfrm>
          <a:prstGeom prst="rect">
            <a:avLst/>
          </a:prstGeom>
          <a:solidFill>
            <a:schemeClr val="bg1"/>
          </a:solidFill>
        </p:spPr>
        <p:txBody>
          <a:bodyPr vert="horz" lIns="0" tIns="0" rIns="0" bIns="0" rtlCol="0" anchor="t">
            <a:noAutofit/>
          </a:bodyPr>
          <a:lstStyle>
            <a:lvl1pPr marL="0" marR="0" indent="0" algn="l" defTabSz="389626" rtl="0" eaLnBrk="1" fontAlgn="auto" latinLnBrk="0" hangingPunct="1">
              <a:lnSpc>
                <a:spcPct val="90000"/>
              </a:lnSpc>
              <a:spcBef>
                <a:spcPts val="0"/>
              </a:spcBef>
              <a:spcAft>
                <a:spcPts val="300"/>
              </a:spcAft>
              <a:buClr>
                <a:schemeClr val="tx2"/>
              </a:buClr>
              <a:buSzPct val="110000"/>
              <a:buFont typeface="Arial" panose="020B0604020202020204" pitchFamily="34" charset="0"/>
              <a:buNone/>
              <a:tabLst/>
              <a:defRPr lang="en-GB" sz="1400" b="1" i="0" u="none" strike="noStrike" kern="1200" baseline="0">
                <a:solidFill>
                  <a:srgbClr val="0923FF"/>
                </a:solidFill>
                <a:latin typeface="+mn-lt"/>
                <a:ea typeface="+mn-ea"/>
                <a:cs typeface="Arial" panose="020B0604020202020204" pitchFamily="34" charset="0"/>
              </a:defRPr>
            </a:lvl1pPr>
            <a:lvl2pPr marL="432000" indent="-180000" algn="l" defTabSz="389626" rtl="0" eaLnBrk="1" latinLnBrk="0" hangingPunct="1">
              <a:lnSpc>
                <a:spcPct val="120000"/>
              </a:lnSpc>
              <a:spcBef>
                <a:spcPts val="0"/>
              </a:spcBef>
              <a:spcAft>
                <a:spcPts val="300"/>
              </a:spcAft>
              <a:buFont typeface="Arial" panose="020B0604020202020204" pitchFamily="34" charset="0"/>
              <a:buChar char="̵"/>
              <a:tabLst/>
              <a:defRPr sz="1100" kern="1200">
                <a:solidFill>
                  <a:schemeClr val="tx1"/>
                </a:solidFill>
                <a:latin typeface="+mn-lt"/>
                <a:ea typeface="+mn-ea"/>
                <a:cs typeface="+mn-cs"/>
              </a:defRPr>
            </a:lvl2pPr>
            <a:lvl3pPr marL="0" indent="-216000" algn="l" defTabSz="389626" rtl="0" eaLnBrk="1" latinLnBrk="0" hangingPunct="1">
              <a:lnSpc>
                <a:spcPct val="120000"/>
              </a:lnSpc>
              <a:spcBef>
                <a:spcPts val="0"/>
              </a:spcBef>
              <a:spcAft>
                <a:spcPts val="300"/>
              </a:spcAft>
              <a:buClr>
                <a:schemeClr val="tx2"/>
              </a:buClr>
              <a:buFont typeface="Arial" panose="020B0604020202020204" pitchFamily="34" charset="0"/>
              <a:buChar char="•"/>
              <a:defRPr sz="1100" b="0" kern="1200">
                <a:solidFill>
                  <a:schemeClr val="tx1"/>
                </a:solidFill>
                <a:latin typeface="+mn-lt"/>
                <a:ea typeface="+mn-ea"/>
                <a:cs typeface="Arial" panose="020B0604020202020204" pitchFamily="34" charset="0"/>
              </a:defRPr>
            </a:lvl3pPr>
            <a:lvl4pPr marL="0" marR="0" indent="0" algn="l" defTabSz="389626" rtl="0" eaLnBrk="1" fontAlgn="auto" latinLnBrk="0" hangingPunct="1">
              <a:lnSpc>
                <a:spcPct val="100000"/>
              </a:lnSpc>
              <a:spcBef>
                <a:spcPts val="0"/>
              </a:spcBef>
              <a:spcAft>
                <a:spcPts val="600"/>
              </a:spcAft>
              <a:buClrTx/>
              <a:buSzTx/>
              <a:buFont typeface="Lucida Grande"/>
              <a:buNone/>
              <a:tabLst/>
              <a:defRPr sz="1100" kern="1200">
                <a:solidFill>
                  <a:schemeClr val="tx1"/>
                </a:solidFill>
                <a:latin typeface="+mn-lt"/>
                <a:ea typeface="+mn-ea"/>
                <a:cs typeface="+mn-cs"/>
              </a:defRPr>
            </a:lvl4pPr>
            <a:lvl5pPr marL="216000" indent="-216000" algn="l" defTabSz="389626" rtl="0" eaLnBrk="1" latinLnBrk="0" hangingPunct="1">
              <a:lnSpc>
                <a:spcPct val="120000"/>
              </a:lnSpc>
              <a:spcBef>
                <a:spcPts val="0"/>
              </a:spcBef>
              <a:spcAft>
                <a:spcPts val="300"/>
              </a:spcAft>
              <a:buClr>
                <a:schemeClr val="tx2"/>
              </a:buClr>
              <a:buFont typeface="Arial" panose="020B0604020202020204" pitchFamily="34" charset="0"/>
              <a:buChar char="•"/>
              <a:defRPr lang="en-US" sz="1100" b="0" kern="1200" smtClean="0">
                <a:solidFill>
                  <a:schemeClr val="tx1"/>
                </a:solidFill>
                <a:latin typeface="+mn-lt"/>
                <a:ea typeface="+mn-ea"/>
                <a:cs typeface="Arial" panose="020B0604020202020204" pitchFamily="34" charset="0"/>
              </a:defRPr>
            </a:lvl5pPr>
            <a:lvl6pPr marL="763017" indent="-307101" algn="l" defTabSz="389626" rtl="0" eaLnBrk="1" latinLnBrk="0" hangingPunct="1">
              <a:lnSpc>
                <a:spcPct val="100000"/>
              </a:lnSpc>
              <a:spcBef>
                <a:spcPct val="20000"/>
              </a:spcBef>
              <a:buFont typeface="Lucida Grande"/>
              <a:buChar char="»"/>
              <a:defRPr lang="en-US" sz="900" b="1" i="0" kern="1200" smtClean="0">
                <a:solidFill>
                  <a:srgbClr val="1292DC"/>
                </a:solidFill>
                <a:latin typeface="Calibri"/>
                <a:ea typeface="+mn-ea"/>
                <a:cs typeface="Calibri"/>
              </a:defRPr>
            </a:lvl6pPr>
            <a:lvl7pPr marL="610143" marR="0" indent="0" algn="l" defTabSz="389626" rtl="0" eaLnBrk="1" fontAlgn="auto" latinLnBrk="0" hangingPunct="1">
              <a:lnSpc>
                <a:spcPct val="100000"/>
              </a:lnSpc>
              <a:spcBef>
                <a:spcPct val="20000"/>
              </a:spcBef>
              <a:spcAft>
                <a:spcPts val="0"/>
              </a:spcAft>
              <a:buClrTx/>
              <a:buSzTx/>
              <a:buFont typeface="Lucida Grande"/>
              <a:buNone/>
              <a:tabLst/>
              <a:defRPr lang="en-US" sz="1000" kern="1200" smtClean="0">
                <a:solidFill>
                  <a:srgbClr val="1292DC"/>
                </a:solidFill>
                <a:latin typeface="+mn-lt"/>
                <a:ea typeface="+mn-ea"/>
                <a:cs typeface="+mn-cs"/>
              </a:defRPr>
            </a:lvl7pPr>
            <a:lvl8pPr marL="2922194" indent="-194813" algn="l" defTabSz="389626" rtl="0" eaLnBrk="1" latinLnBrk="0" hangingPunct="1">
              <a:spcBef>
                <a:spcPct val="20000"/>
              </a:spcBef>
              <a:buFont typeface="Arial"/>
              <a:buChar char="•"/>
              <a:defRPr sz="1700" kern="1200">
                <a:solidFill>
                  <a:schemeClr val="tx1"/>
                </a:solidFill>
                <a:latin typeface="+mn-lt"/>
                <a:ea typeface="+mn-ea"/>
                <a:cs typeface="+mn-cs"/>
              </a:defRPr>
            </a:lvl8pPr>
            <a:lvl9pPr marL="3311820" indent="-194813" algn="l" defTabSz="389626" rtl="0" eaLnBrk="1" latinLnBrk="0" hangingPunct="1">
              <a:spcBef>
                <a:spcPct val="20000"/>
              </a:spcBef>
              <a:buFont typeface="Arial"/>
              <a:buChar char="•"/>
              <a:defRPr sz="1700" kern="1200">
                <a:solidFill>
                  <a:schemeClr val="tx1"/>
                </a:solidFill>
                <a:latin typeface="+mn-lt"/>
                <a:ea typeface="+mn-ea"/>
                <a:cs typeface="+mn-cs"/>
              </a:defRPr>
            </a:lvl9pPr>
          </a:lstStyle>
          <a:p>
            <a:r>
              <a:rPr lang="en-CA" dirty="0"/>
              <a:t>02</a:t>
            </a:r>
          </a:p>
        </p:txBody>
      </p:sp>
      <p:pic>
        <p:nvPicPr>
          <p:cNvPr id="3" name="Picture 3">
            <a:extLst>
              <a:ext uri="{FF2B5EF4-FFF2-40B4-BE49-F238E27FC236}">
                <a16:creationId xmlns:a16="http://schemas.microsoft.com/office/drawing/2014/main" id="{43F98869-EF72-2CEE-6922-1241B07CCE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175" y="918120"/>
            <a:ext cx="2353584" cy="343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a:extLst>
              <a:ext uri="{FF2B5EF4-FFF2-40B4-BE49-F238E27FC236}">
                <a16:creationId xmlns:a16="http://schemas.microsoft.com/office/drawing/2014/main" id="{DB1E4788-5FC8-5B65-78B4-F597B74CA9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858" y="918120"/>
            <a:ext cx="4757736" cy="307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a:extLst>
              <a:ext uri="{FF2B5EF4-FFF2-40B4-BE49-F238E27FC236}">
                <a16:creationId xmlns:a16="http://schemas.microsoft.com/office/drawing/2014/main" id="{BE6B189D-492B-38EA-8079-7F7DC1EC61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9644" y="1327491"/>
            <a:ext cx="6427950" cy="3334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BA582E5D-31F2-8D60-C5F9-6315755142F6}"/>
              </a:ext>
            </a:extLst>
          </p:cNvPr>
          <p:cNvSpPr txBox="1"/>
          <p:nvPr/>
        </p:nvSpPr>
        <p:spPr>
          <a:xfrm>
            <a:off x="1252177" y="1736862"/>
            <a:ext cx="1100736" cy="366174"/>
          </a:xfrm>
          <a:prstGeom prst="rect">
            <a:avLst/>
          </a:prstGeom>
          <a:solidFill>
            <a:srgbClr val="2F4380"/>
          </a:solidFill>
        </p:spPr>
        <p:txBody>
          <a:bodyPr wrap="square" rtlCol="0">
            <a:spAutoFit/>
          </a:bodyPr>
          <a:lstStyle/>
          <a:p>
            <a:endParaRPr lang="en-CA" dirty="0"/>
          </a:p>
        </p:txBody>
      </p:sp>
      <p:pic>
        <p:nvPicPr>
          <p:cNvPr id="7" name="Graphic 6">
            <a:extLst>
              <a:ext uri="{FF2B5EF4-FFF2-40B4-BE49-F238E27FC236}">
                <a16:creationId xmlns:a16="http://schemas.microsoft.com/office/drawing/2014/main" id="{5658D8F4-4BFA-377D-F15B-8FB77BDDDA9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16381" y="1691040"/>
            <a:ext cx="1398318" cy="468754"/>
          </a:xfrm>
          <a:prstGeom prst="rect">
            <a:avLst/>
          </a:prstGeom>
        </p:spPr>
      </p:pic>
    </p:spTree>
    <p:extLst>
      <p:ext uri="{BB962C8B-B14F-4D97-AF65-F5344CB8AC3E}">
        <p14:creationId xmlns:p14="http://schemas.microsoft.com/office/powerpoint/2010/main" val="6472636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21&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bYpBR9dDU_wdg9J8VoHWP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bYpBR9dDU_wdg9J8VoHWP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bYpBR9dDU_wdg9J8VoHWP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4isK0nZ0WIuAY4XUlu7dE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bYpBR9dDU_wdg9J8VoHWP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bYpBR9dDU_wdg9J8VoHWP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bYpBR9dDU_wdg9J8VoHWP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bYpBR9dDU_wdg9J8VoHWP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bYpBR9dDU_wdg9J8VoHWP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bYpBR9dDU_wdg9J8VoHWP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PsFteF5MosYioc1.BgOnD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over Options">
  <a:themeElements>
    <a:clrScheme name="WM V1">
      <a:dk1>
        <a:srgbClr val="010063"/>
      </a:dk1>
      <a:lt1>
        <a:srgbClr val="FFFFFF"/>
      </a:lt1>
      <a:dk2>
        <a:srgbClr val="0024FF"/>
      </a:dk2>
      <a:lt2>
        <a:srgbClr val="FFFFFF"/>
      </a:lt2>
      <a:accent1>
        <a:srgbClr val="53143F"/>
      </a:accent1>
      <a:accent2>
        <a:srgbClr val="F94355"/>
      </a:accent2>
      <a:accent3>
        <a:srgbClr val="058F96"/>
      </a:accent3>
      <a:accent4>
        <a:srgbClr val="F57D01"/>
      </a:accent4>
      <a:accent5>
        <a:srgbClr val="205B2E"/>
      </a:accent5>
      <a:accent6>
        <a:srgbClr val="A8011E"/>
      </a:accent6>
      <a:hlink>
        <a:srgbClr val="0024FF"/>
      </a:hlink>
      <a:folHlink>
        <a:srgbClr val="5963E3"/>
      </a:folHlink>
    </a:clrScheme>
    <a:fontScheme name="WoodMa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baseline="0" dirty="0">
            <a:latin typeface="Roboto" panose="02000000000000000000" pitchFamily="2" charset="0"/>
            <a:ea typeface="Roboto" panose="02000000000000000000" pitchFamily="2" charset="0"/>
            <a:cs typeface="Roboto" panose="02000000000000000000" pitchFamily="2" charset="0"/>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bodyPr vert="horz" wrap="square" lIns="0" tIns="0" rIns="0" bIns="0" rtlCol="0">
        <a:noAutofit/>
      </a:bodyPr>
      <a:lstStyle>
        <a:defPPr marL="171450" indent="-171450" algn="l">
          <a:lnSpc>
            <a:spcPct val="120000"/>
          </a:lnSpc>
          <a:spcAft>
            <a:spcPts val="300"/>
          </a:spcAft>
          <a:buClr>
            <a:schemeClr val="tx2"/>
          </a:buClr>
          <a:buFont typeface="Arial" panose="020B0604020202020204" pitchFamily="34" charset="0"/>
          <a:buChar char="•"/>
          <a:defRPr sz="1100" b="0" baseline="0" dirty="0" err="1" smtClean="0"/>
        </a:defPPr>
      </a:lstStyle>
    </a:txDef>
  </a:objectDefaults>
  <a:extraClrSchemeLst/>
  <a:extLst>
    <a:ext uri="{05A4C25C-085E-4340-85A3-A5531E510DB2}">
      <thm15:themeFamily xmlns:thm15="http://schemas.microsoft.com/office/thememl/2012/main" name="Presentation1" id="{421F3D80-FD20-4840-AEFC-6B5C2CFC8CDC}" vid="{65BB204B-09B0-C740-80C7-E3102FD6109C}"/>
    </a:ext>
  </a:ext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ection Breaks">
  <a:themeElements>
    <a:clrScheme name="WM V1">
      <a:dk1>
        <a:srgbClr val="010063"/>
      </a:dk1>
      <a:lt1>
        <a:srgbClr val="FFFFFF"/>
      </a:lt1>
      <a:dk2>
        <a:srgbClr val="0024FF"/>
      </a:dk2>
      <a:lt2>
        <a:srgbClr val="FFFFFF"/>
      </a:lt2>
      <a:accent1>
        <a:srgbClr val="53143F"/>
      </a:accent1>
      <a:accent2>
        <a:srgbClr val="F94355"/>
      </a:accent2>
      <a:accent3>
        <a:srgbClr val="058F96"/>
      </a:accent3>
      <a:accent4>
        <a:srgbClr val="F57D01"/>
      </a:accent4>
      <a:accent5>
        <a:srgbClr val="205B2E"/>
      </a:accent5>
      <a:accent6>
        <a:srgbClr val="A8011E"/>
      </a:accent6>
      <a:hlink>
        <a:srgbClr val="0024FF"/>
      </a:hlink>
      <a:folHlink>
        <a:srgbClr val="5963E3"/>
      </a:folHlink>
    </a:clrScheme>
    <a:fontScheme name="WoodMa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baseline="0" dirty="0">
            <a:latin typeface="Roboto" panose="02000000000000000000" pitchFamily="2" charset="0"/>
            <a:ea typeface="Roboto" panose="02000000000000000000" pitchFamily="2" charset="0"/>
            <a:cs typeface="Roboto" panose="02000000000000000000" pitchFamily="2" charset="0"/>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bodyPr vert="horz" wrap="square" lIns="0" tIns="0" rIns="0" bIns="0" rtlCol="0">
        <a:noAutofit/>
      </a:bodyPr>
      <a:lstStyle>
        <a:defPPr marL="171450" indent="-171450" algn="l">
          <a:lnSpc>
            <a:spcPct val="120000"/>
          </a:lnSpc>
          <a:spcAft>
            <a:spcPts val="300"/>
          </a:spcAft>
          <a:buClr>
            <a:schemeClr val="tx2"/>
          </a:buClr>
          <a:buFont typeface="Arial" panose="020B0604020202020204" pitchFamily="34" charset="0"/>
          <a:buChar char="•"/>
          <a:defRPr sz="1100" b="0" baseline="0" dirty="0" err="1" smtClean="0"/>
        </a:defPPr>
      </a:lstStyle>
    </a:txDef>
  </a:objectDefaults>
  <a:extraClrSchemeLst/>
  <a:extLst>
    <a:ext uri="{05A4C25C-085E-4340-85A3-A5531E510DB2}">
      <thm15:themeFamily xmlns:thm15="http://schemas.microsoft.com/office/thememl/2012/main" name="Presentation1" id="{421F3D80-FD20-4840-AEFC-6B5C2CFC8CDC}" vid="{581B1C5F-942B-5F4B-A9B5-63FF47BC5FDE}"/>
    </a:ext>
  </a:extLst>
</a:theme>
</file>

<file path=ppt/theme/theme3.xml><?xml version="1.0" encoding="utf-8"?>
<a:theme xmlns:a="http://schemas.openxmlformats.org/drawingml/2006/main" name="Agenda">
  <a:themeElements>
    <a:clrScheme name="WM V1">
      <a:dk1>
        <a:srgbClr val="010063"/>
      </a:dk1>
      <a:lt1>
        <a:srgbClr val="FFFFFF"/>
      </a:lt1>
      <a:dk2>
        <a:srgbClr val="0024FF"/>
      </a:dk2>
      <a:lt2>
        <a:srgbClr val="FFFFFF"/>
      </a:lt2>
      <a:accent1>
        <a:srgbClr val="53143F"/>
      </a:accent1>
      <a:accent2>
        <a:srgbClr val="F94355"/>
      </a:accent2>
      <a:accent3>
        <a:srgbClr val="058F96"/>
      </a:accent3>
      <a:accent4>
        <a:srgbClr val="F57D01"/>
      </a:accent4>
      <a:accent5>
        <a:srgbClr val="205B2E"/>
      </a:accent5>
      <a:accent6>
        <a:srgbClr val="A8011E"/>
      </a:accent6>
      <a:hlink>
        <a:srgbClr val="0024FF"/>
      </a:hlink>
      <a:folHlink>
        <a:srgbClr val="5963E3"/>
      </a:folHlink>
    </a:clrScheme>
    <a:fontScheme name="WoodMa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baseline="0" dirty="0">
            <a:latin typeface="Roboto" panose="02000000000000000000" pitchFamily="2" charset="0"/>
            <a:ea typeface="Roboto" panose="02000000000000000000" pitchFamily="2" charset="0"/>
            <a:cs typeface="Roboto" panose="02000000000000000000" pitchFamily="2" charset="0"/>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bodyPr vert="horz" wrap="square" lIns="0" tIns="0" rIns="0" bIns="0" rtlCol="0">
        <a:noAutofit/>
      </a:bodyPr>
      <a:lstStyle>
        <a:defPPr marL="171450" indent="-171450" algn="l">
          <a:lnSpc>
            <a:spcPct val="120000"/>
          </a:lnSpc>
          <a:spcAft>
            <a:spcPts val="300"/>
          </a:spcAft>
          <a:buClr>
            <a:schemeClr val="tx2"/>
          </a:buClr>
          <a:buFont typeface="Arial" panose="020B0604020202020204" pitchFamily="34" charset="0"/>
          <a:buChar char="•"/>
          <a:defRPr sz="1100" b="0" baseline="0" dirty="0" err="1" smtClean="0"/>
        </a:defPPr>
      </a:lstStyle>
    </a:txDef>
  </a:objectDefaults>
  <a:extraClrSchemeLst/>
  <a:extLst>
    <a:ext uri="{05A4C25C-085E-4340-85A3-A5531E510DB2}">
      <thm15:themeFamily xmlns:thm15="http://schemas.microsoft.com/office/thememl/2012/main" name="Presentation1" id="{421F3D80-FD20-4840-AEFC-6B5C2CFC8CDC}" vid="{BD94CDA2-48EA-F543-9427-52B5207175A8}"/>
    </a:ext>
  </a:extLst>
</a:theme>
</file>

<file path=ppt/theme/theme4.xml><?xml version="1.0" encoding="utf-8"?>
<a:theme xmlns:a="http://schemas.openxmlformats.org/drawingml/2006/main" name="Presentation Slides">
  <a:themeElements>
    <a:clrScheme name="WM V1">
      <a:dk1>
        <a:srgbClr val="010063"/>
      </a:dk1>
      <a:lt1>
        <a:srgbClr val="FFFFFF"/>
      </a:lt1>
      <a:dk2>
        <a:srgbClr val="0024FF"/>
      </a:dk2>
      <a:lt2>
        <a:srgbClr val="FFFFFF"/>
      </a:lt2>
      <a:accent1>
        <a:srgbClr val="53143F"/>
      </a:accent1>
      <a:accent2>
        <a:srgbClr val="F94355"/>
      </a:accent2>
      <a:accent3>
        <a:srgbClr val="058F96"/>
      </a:accent3>
      <a:accent4>
        <a:srgbClr val="F57D01"/>
      </a:accent4>
      <a:accent5>
        <a:srgbClr val="205B2E"/>
      </a:accent5>
      <a:accent6>
        <a:srgbClr val="A8011E"/>
      </a:accent6>
      <a:hlink>
        <a:srgbClr val="0024FF"/>
      </a:hlink>
      <a:folHlink>
        <a:srgbClr val="5963E3"/>
      </a:folHlink>
    </a:clrScheme>
    <a:fontScheme name="WoodMa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baseline="0" dirty="0">
            <a:latin typeface="Roboto" panose="02000000000000000000" pitchFamily="2" charset="0"/>
            <a:ea typeface="Roboto" panose="02000000000000000000" pitchFamily="2" charset="0"/>
            <a:cs typeface="Roboto" panose="02000000000000000000" pitchFamily="2" charset="0"/>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bodyPr vert="horz" wrap="square" lIns="0" tIns="0" rIns="0" bIns="0" rtlCol="0">
        <a:noAutofit/>
      </a:bodyPr>
      <a:lstStyle>
        <a:defPPr marL="171450" indent="-171450" algn="l">
          <a:lnSpc>
            <a:spcPct val="120000"/>
          </a:lnSpc>
          <a:spcAft>
            <a:spcPts val="300"/>
          </a:spcAft>
          <a:buClr>
            <a:schemeClr val="tx2"/>
          </a:buClr>
          <a:buFont typeface="Arial" panose="020B0604020202020204" pitchFamily="34" charset="0"/>
          <a:buChar char="•"/>
          <a:defRPr sz="1100" b="0" baseline="0" dirty="0" err="1" smtClean="0"/>
        </a:defPPr>
      </a:lstStyle>
    </a:txDef>
  </a:objectDefaults>
  <a:extraClrSchemeLst/>
  <a:extLst>
    <a:ext uri="{05A4C25C-085E-4340-85A3-A5531E510DB2}">
      <thm15:themeFamily xmlns:thm15="http://schemas.microsoft.com/office/thememl/2012/main" name="Presentation1" id="{421F3D80-FD20-4840-AEFC-6B5C2CFC8CDC}" vid="{9ECF1537-4820-6442-9D2C-C28335EF4D47}"/>
    </a:ext>
  </a:extLst>
</a:theme>
</file>

<file path=ppt/theme/theme5.xml><?xml version="1.0" encoding="utf-8"?>
<a:theme xmlns:a="http://schemas.openxmlformats.org/drawingml/2006/main" name="Report Slides">
  <a:themeElements>
    <a:clrScheme name="WM V1">
      <a:dk1>
        <a:srgbClr val="010063"/>
      </a:dk1>
      <a:lt1>
        <a:srgbClr val="FFFFFF"/>
      </a:lt1>
      <a:dk2>
        <a:srgbClr val="0024FF"/>
      </a:dk2>
      <a:lt2>
        <a:srgbClr val="FFFFFF"/>
      </a:lt2>
      <a:accent1>
        <a:srgbClr val="53143F"/>
      </a:accent1>
      <a:accent2>
        <a:srgbClr val="F94355"/>
      </a:accent2>
      <a:accent3>
        <a:srgbClr val="058F96"/>
      </a:accent3>
      <a:accent4>
        <a:srgbClr val="F57D01"/>
      </a:accent4>
      <a:accent5>
        <a:srgbClr val="205B2E"/>
      </a:accent5>
      <a:accent6>
        <a:srgbClr val="A8011E"/>
      </a:accent6>
      <a:hlink>
        <a:srgbClr val="0024FF"/>
      </a:hlink>
      <a:folHlink>
        <a:srgbClr val="5963E3"/>
      </a:folHlink>
    </a:clrScheme>
    <a:fontScheme name="WoodMa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baseline="0" dirty="0">
            <a:latin typeface="Roboto" panose="02000000000000000000" pitchFamily="2" charset="0"/>
            <a:ea typeface="Roboto" panose="02000000000000000000" pitchFamily="2" charset="0"/>
            <a:cs typeface="Roboto" panose="02000000000000000000" pitchFamily="2" charset="0"/>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bodyPr vert="horz" wrap="square" lIns="0" tIns="0" rIns="0" bIns="0" rtlCol="0">
        <a:noAutofit/>
      </a:bodyPr>
      <a:lstStyle>
        <a:defPPr marL="171450" indent="-171450" algn="l">
          <a:lnSpc>
            <a:spcPct val="120000"/>
          </a:lnSpc>
          <a:spcAft>
            <a:spcPts val="300"/>
          </a:spcAft>
          <a:buClr>
            <a:schemeClr val="tx2"/>
          </a:buClr>
          <a:buFont typeface="Arial" panose="020B0604020202020204" pitchFamily="34" charset="0"/>
          <a:buChar char="•"/>
          <a:defRPr sz="1100" b="0" baseline="0" dirty="0" err="1" smtClean="0"/>
        </a:defPPr>
      </a:lstStyle>
    </a:txDef>
  </a:objectDefaults>
  <a:extraClrSchemeLst/>
  <a:extLst>
    <a:ext uri="{05A4C25C-085E-4340-85A3-A5531E510DB2}">
      <thm15:themeFamily xmlns:thm15="http://schemas.microsoft.com/office/thememl/2012/main" name="Presentation1" id="{421F3D80-FD20-4840-AEFC-6B5C2CFC8CDC}" vid="{3CE4AA6D-0E8F-F643-B31D-30665D9E794A}"/>
    </a:ext>
  </a:extLst>
</a:theme>
</file>

<file path=ppt/theme/theme6.xml><?xml version="1.0" encoding="utf-8"?>
<a:theme xmlns:a="http://schemas.openxmlformats.org/drawingml/2006/main" name="Charts and Data">
  <a:themeElements>
    <a:clrScheme name="WM_2023 Template">
      <a:dk1>
        <a:srgbClr val="010063"/>
      </a:dk1>
      <a:lt1>
        <a:srgbClr val="FFFFFF"/>
      </a:lt1>
      <a:dk2>
        <a:srgbClr val="0024FF"/>
      </a:dk2>
      <a:lt2>
        <a:srgbClr val="FFFFFF"/>
      </a:lt2>
      <a:accent1>
        <a:srgbClr val="53143F"/>
      </a:accent1>
      <a:accent2>
        <a:srgbClr val="F94355"/>
      </a:accent2>
      <a:accent3>
        <a:srgbClr val="058F96"/>
      </a:accent3>
      <a:accent4>
        <a:srgbClr val="F57D01"/>
      </a:accent4>
      <a:accent5>
        <a:srgbClr val="205B2E"/>
      </a:accent5>
      <a:accent6>
        <a:srgbClr val="A8011E"/>
      </a:accent6>
      <a:hlink>
        <a:srgbClr val="0024FF"/>
      </a:hlink>
      <a:folHlink>
        <a:srgbClr val="5963E3"/>
      </a:folHlink>
    </a:clrScheme>
    <a:fontScheme name="WoodMa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baseline="0" dirty="0">
            <a:latin typeface="Roboto" panose="02000000000000000000" pitchFamily="2" charset="0"/>
            <a:ea typeface="Roboto" panose="02000000000000000000" pitchFamily="2" charset="0"/>
            <a:cs typeface="Roboto" panose="02000000000000000000" pitchFamily="2" charset="0"/>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marL="180000" marR="0" indent="-180000" algn="l" defTabSz="389626" rtl="0" eaLnBrk="1" fontAlgn="auto" latinLnBrk="0" hangingPunct="1">
          <a:lnSpc>
            <a:spcPct val="120000"/>
          </a:lnSpc>
          <a:spcBef>
            <a:spcPts val="0"/>
          </a:spcBef>
          <a:spcAft>
            <a:spcPts val="300"/>
          </a:spcAft>
          <a:buClr>
            <a:srgbClr val="0024FF"/>
          </a:buClr>
          <a:buSzPct val="110000"/>
          <a:buFont typeface="Arial" panose="020B0604020202020204" pitchFamily="34" charset="0"/>
          <a:buChar char="•"/>
          <a:tabLst/>
          <a:defRPr kumimoji="0" sz="1100" b="0" i="0" u="none" strike="noStrike" kern="1200" cap="none" spc="0" normalizeH="0" baseline="0" noProof="0" dirty="0" err="1" smtClean="0">
            <a:ln>
              <a:noFill/>
            </a:ln>
            <a:solidFill>
              <a:srgbClr val="010063"/>
            </a:solidFill>
            <a:effectLst/>
            <a:uLnTx/>
            <a:uFillTx/>
            <a:latin typeface="Arial"/>
            <a:ea typeface="+mn-ea"/>
            <a:cs typeface="Arial" panose="020B0604020202020204" pitchFamily="34" charset="0"/>
          </a:defRPr>
        </a:defPPr>
      </a:lstStyle>
    </a:txDef>
  </a:objectDefaults>
  <a:extraClrSchemeLst/>
  <a:extLst>
    <a:ext uri="{05A4C25C-085E-4340-85A3-A5531E510DB2}">
      <thm15:themeFamily xmlns:thm15="http://schemas.microsoft.com/office/thememl/2012/main" name="Presentation1" id="{421F3D80-FD20-4840-AEFC-6B5C2CFC8CDC}" vid="{4F03EC18-FBFC-B444-BA41-A26BF4D5C282}"/>
    </a:ext>
  </a:extLst>
</a:theme>
</file>

<file path=ppt/theme/theme7.xml><?xml version="1.0" encoding="utf-8"?>
<a:theme xmlns:a="http://schemas.openxmlformats.org/drawingml/2006/main" name="1_Charts and Data without White Space">
  <a:themeElements>
    <a:clrScheme name="WM V1">
      <a:dk1>
        <a:srgbClr val="010063"/>
      </a:dk1>
      <a:lt1>
        <a:srgbClr val="FFFFFF"/>
      </a:lt1>
      <a:dk2>
        <a:srgbClr val="0024FF"/>
      </a:dk2>
      <a:lt2>
        <a:srgbClr val="FFFFFF"/>
      </a:lt2>
      <a:accent1>
        <a:srgbClr val="53143F"/>
      </a:accent1>
      <a:accent2>
        <a:srgbClr val="F94355"/>
      </a:accent2>
      <a:accent3>
        <a:srgbClr val="058F96"/>
      </a:accent3>
      <a:accent4>
        <a:srgbClr val="F57D01"/>
      </a:accent4>
      <a:accent5>
        <a:srgbClr val="205B2E"/>
      </a:accent5>
      <a:accent6>
        <a:srgbClr val="A8011E"/>
      </a:accent6>
      <a:hlink>
        <a:srgbClr val="0024FF"/>
      </a:hlink>
      <a:folHlink>
        <a:srgbClr val="5963E3"/>
      </a:folHlink>
    </a:clrScheme>
    <a:fontScheme name="WoodMa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baseline="0" dirty="0">
            <a:latin typeface="Roboto" panose="02000000000000000000" pitchFamily="2" charset="0"/>
            <a:ea typeface="Roboto" panose="02000000000000000000" pitchFamily="2" charset="0"/>
            <a:cs typeface="Roboto" panose="02000000000000000000" pitchFamily="2" charset="0"/>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marL="180000" marR="0" indent="-180000" algn="l" defTabSz="389626" rtl="0" eaLnBrk="1" fontAlgn="auto" latinLnBrk="0" hangingPunct="1">
          <a:lnSpc>
            <a:spcPct val="120000"/>
          </a:lnSpc>
          <a:spcBef>
            <a:spcPts val="0"/>
          </a:spcBef>
          <a:spcAft>
            <a:spcPts val="300"/>
          </a:spcAft>
          <a:buClr>
            <a:srgbClr val="0024FF"/>
          </a:buClr>
          <a:buSzPct val="110000"/>
          <a:buFont typeface="Arial" panose="020B0604020202020204" pitchFamily="34" charset="0"/>
          <a:buChar char="•"/>
          <a:tabLst/>
          <a:defRPr kumimoji="0" sz="1100" b="0" i="0" u="none" strike="noStrike" kern="1200" cap="none" spc="0" normalizeH="0" baseline="0" noProof="0" dirty="0" err="1" smtClean="0">
            <a:ln>
              <a:noFill/>
            </a:ln>
            <a:solidFill>
              <a:srgbClr val="010063"/>
            </a:solidFill>
            <a:effectLst/>
            <a:uLnTx/>
            <a:uFillTx/>
            <a:latin typeface="Arial"/>
            <a:ea typeface="+mn-ea"/>
            <a:cs typeface="Arial" panose="020B0604020202020204" pitchFamily="34" charset="0"/>
          </a:defRPr>
        </a:defPPr>
      </a:lstStyle>
    </a:txDef>
  </a:objectDefaults>
  <a:extraClrSchemeLst/>
  <a:extLst>
    <a:ext uri="{05A4C25C-085E-4340-85A3-A5531E510DB2}">
      <thm15:themeFamily xmlns:thm15="http://schemas.microsoft.com/office/thememl/2012/main" name="Presentation1" id="{421F3D80-FD20-4840-AEFC-6B5C2CFC8CDC}" vid="{B6A179B6-869B-CE40-86EE-9E2E2E479174}"/>
    </a:ext>
  </a:extLst>
</a:theme>
</file>

<file path=ppt/theme/theme8.xml><?xml version="1.0" encoding="utf-8"?>
<a:theme xmlns:a="http://schemas.openxmlformats.org/drawingml/2006/main" name="Bio Slide">
  <a:themeElements>
    <a:clrScheme name="WM V1">
      <a:dk1>
        <a:srgbClr val="010063"/>
      </a:dk1>
      <a:lt1>
        <a:srgbClr val="FFFFFF"/>
      </a:lt1>
      <a:dk2>
        <a:srgbClr val="0024FF"/>
      </a:dk2>
      <a:lt2>
        <a:srgbClr val="FFFFFF"/>
      </a:lt2>
      <a:accent1>
        <a:srgbClr val="53143F"/>
      </a:accent1>
      <a:accent2>
        <a:srgbClr val="F94355"/>
      </a:accent2>
      <a:accent3>
        <a:srgbClr val="058F96"/>
      </a:accent3>
      <a:accent4>
        <a:srgbClr val="F57D01"/>
      </a:accent4>
      <a:accent5>
        <a:srgbClr val="205B2E"/>
      </a:accent5>
      <a:accent6>
        <a:srgbClr val="A8011E"/>
      </a:accent6>
      <a:hlink>
        <a:srgbClr val="0024FF"/>
      </a:hlink>
      <a:folHlink>
        <a:srgbClr val="5963E3"/>
      </a:folHlink>
    </a:clrScheme>
    <a:fontScheme name="WoodMa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baseline="0" dirty="0">
            <a:latin typeface="Roboto" panose="02000000000000000000" pitchFamily="2" charset="0"/>
            <a:ea typeface="Roboto" panose="02000000000000000000" pitchFamily="2" charset="0"/>
            <a:cs typeface="Roboto" panose="02000000000000000000" pitchFamily="2" charset="0"/>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marL="180000" marR="0" indent="-180000" algn="l" defTabSz="389626" rtl="0" eaLnBrk="1" fontAlgn="auto" latinLnBrk="0" hangingPunct="1">
          <a:lnSpc>
            <a:spcPct val="120000"/>
          </a:lnSpc>
          <a:spcBef>
            <a:spcPts val="0"/>
          </a:spcBef>
          <a:spcAft>
            <a:spcPts val="300"/>
          </a:spcAft>
          <a:buClr>
            <a:srgbClr val="0024FF"/>
          </a:buClr>
          <a:buSzPct val="110000"/>
          <a:buFont typeface="Arial" panose="020B0604020202020204" pitchFamily="34" charset="0"/>
          <a:buChar char="•"/>
          <a:tabLst/>
          <a:defRPr kumimoji="0" sz="1100" b="0" i="0" u="none" strike="noStrike" kern="1200" cap="none" spc="0" normalizeH="0" baseline="0" noProof="0" dirty="0" err="1" smtClean="0">
            <a:ln>
              <a:noFill/>
            </a:ln>
            <a:solidFill>
              <a:srgbClr val="010063"/>
            </a:solidFill>
            <a:effectLst/>
            <a:uLnTx/>
            <a:uFillTx/>
            <a:latin typeface="Arial"/>
            <a:ea typeface="+mn-ea"/>
            <a:cs typeface="Arial" panose="020B0604020202020204" pitchFamily="34" charset="0"/>
          </a:defRPr>
        </a:defPPr>
      </a:lstStyle>
    </a:txDef>
  </a:objectDefaults>
  <a:extraClrSchemeLst/>
  <a:extLst>
    <a:ext uri="{05A4C25C-085E-4340-85A3-A5531E510DB2}">
      <thm15:themeFamily xmlns:thm15="http://schemas.microsoft.com/office/thememl/2012/main" name="Presentation1" id="{421F3D80-FD20-4840-AEFC-6B5C2CFC8CDC}" vid="{C9F2E1C3-C534-9643-9FEA-9F67F7D372C5}"/>
    </a:ext>
  </a:extLst>
</a:theme>
</file>

<file path=ppt/theme/theme9.xml><?xml version="1.0" encoding="utf-8"?>
<a:theme xmlns:a="http://schemas.openxmlformats.org/drawingml/2006/main" name="End Slides">
  <a:themeElements>
    <a:clrScheme name="WM V1">
      <a:dk1>
        <a:srgbClr val="010063"/>
      </a:dk1>
      <a:lt1>
        <a:srgbClr val="FFFFFF"/>
      </a:lt1>
      <a:dk2>
        <a:srgbClr val="0024FF"/>
      </a:dk2>
      <a:lt2>
        <a:srgbClr val="FFFFFF"/>
      </a:lt2>
      <a:accent1>
        <a:srgbClr val="53143F"/>
      </a:accent1>
      <a:accent2>
        <a:srgbClr val="F94355"/>
      </a:accent2>
      <a:accent3>
        <a:srgbClr val="058F96"/>
      </a:accent3>
      <a:accent4>
        <a:srgbClr val="F57D01"/>
      </a:accent4>
      <a:accent5>
        <a:srgbClr val="205B2E"/>
      </a:accent5>
      <a:accent6>
        <a:srgbClr val="A8011E"/>
      </a:accent6>
      <a:hlink>
        <a:srgbClr val="0024FF"/>
      </a:hlink>
      <a:folHlink>
        <a:srgbClr val="5963E3"/>
      </a:folHlink>
    </a:clrScheme>
    <a:fontScheme name="WoodMa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baseline="0" dirty="0">
            <a:latin typeface="Roboto" panose="02000000000000000000" pitchFamily="2" charset="0"/>
            <a:ea typeface="Roboto" panose="02000000000000000000" pitchFamily="2" charset="0"/>
            <a:cs typeface="Roboto" panose="02000000000000000000" pitchFamily="2" charset="0"/>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headEnd type="none"/>
          <a:tailEnd type="none"/>
        </a:ln>
        <a:effectLst/>
      </a:spPr>
      <a:bodyPr/>
      <a:lstStyle/>
      <a:style>
        <a:lnRef idx="2">
          <a:schemeClr val="accent1"/>
        </a:lnRef>
        <a:fillRef idx="0">
          <a:schemeClr val="accent1"/>
        </a:fillRef>
        <a:effectRef idx="1">
          <a:schemeClr val="accent1"/>
        </a:effectRef>
        <a:fontRef idx="minor">
          <a:schemeClr val="tx1"/>
        </a:fontRef>
      </a:style>
    </a:lnDef>
    <a:txDef>
      <a:spPr/>
      <a:bodyPr vert="horz" wrap="square" lIns="0" tIns="0" rIns="0" bIns="0" rtlCol="0">
        <a:noAutofit/>
      </a:bodyPr>
      <a:lstStyle>
        <a:defPPr marL="171450" indent="-171450" algn="l">
          <a:lnSpc>
            <a:spcPct val="120000"/>
          </a:lnSpc>
          <a:spcAft>
            <a:spcPts val="300"/>
          </a:spcAft>
          <a:buClr>
            <a:schemeClr val="tx2"/>
          </a:buClr>
          <a:buFont typeface="Arial" panose="020B0604020202020204" pitchFamily="34" charset="0"/>
          <a:buChar char="•"/>
          <a:defRPr sz="1100" b="0" baseline="0" dirty="0" err="1" smtClean="0"/>
        </a:defPPr>
      </a:lstStyle>
    </a:txDef>
  </a:objectDefaults>
  <a:extraClrSchemeLst/>
  <a:extLst>
    <a:ext uri="{05A4C25C-085E-4340-85A3-A5531E510DB2}">
      <thm15:themeFamily xmlns:thm15="http://schemas.microsoft.com/office/thememl/2012/main" name="Presentation1" id="{421F3D80-FD20-4840-AEFC-6B5C2CFC8CDC}" vid="{F9E1FD2E-BA4D-0943-8111-7E30153A47A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C9A12D594F4146A736B61C75F2A9F0" ma:contentTypeVersion="15" ma:contentTypeDescription="Create a new document." ma:contentTypeScope="" ma:versionID="fc7a8346907fd55c665621a76d4f38f4">
  <xsd:schema xmlns:xsd="http://www.w3.org/2001/XMLSchema" xmlns:xs="http://www.w3.org/2001/XMLSchema" xmlns:p="http://schemas.microsoft.com/office/2006/metadata/properties" xmlns:ns2="5de708c7-6ebf-4b51-a995-ecc64498b673" xmlns:ns3="f7eaa6df-661f-4604-8cff-c91cf36610a5" targetNamespace="http://schemas.microsoft.com/office/2006/metadata/properties" ma:root="true" ma:fieldsID="8f8350c7205ee181bbe5953328098a4c" ns2:_="" ns3:_="">
    <xsd:import namespace="5de708c7-6ebf-4b51-a995-ecc64498b673"/>
    <xsd:import namespace="f7eaa6df-661f-4604-8cff-c91cf36610a5"/>
    <xsd:element name="properties">
      <xsd:complexType>
        <xsd:sequence>
          <xsd:element name="documentManagement">
            <xsd:complexType>
              <xsd:all>
                <xsd:element ref="ns2:SharedWithUsers" minOccurs="0"/>
                <xsd:element ref="ns2:SharedWithDetails" minOccurs="0"/>
                <xsd:element ref="ns3:lcf76f155ced4ddcb4097134ff3c332f" minOccurs="0"/>
                <xsd:element ref="ns2:TaxCatchAll" minOccurs="0"/>
                <xsd:element ref="ns3:MediaServiceMetadata" minOccurs="0"/>
                <xsd:element ref="ns3:MediaServiceFastMetadata"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e708c7-6ebf-4b51-a995-ecc64498b67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2" nillable="true" ma:displayName="Taxonomy Catch All Column" ma:hidden="true" ma:list="{f05cd9bb-e26c-4d4d-b542-f947deadef19}" ma:internalName="TaxCatchAll" ma:showField="CatchAllData" ma:web="5de708c7-6ebf-4b51-a995-ecc64498b67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7eaa6df-661f-4604-8cff-c91cf36610a5" elementFormDefault="qualified">
    <xsd:import namespace="http://schemas.microsoft.com/office/2006/documentManagement/types"/>
    <xsd:import namespace="http://schemas.microsoft.com/office/infopath/2007/PartnerControls"/>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a0cf11a8-953d-4432-81d3-596c7ca2a3c6" ma:termSetId="09814cd3-568e-fe90-9814-8d621ff8fb84" ma:anchorId="fba54fb3-c3e1-fe81-a776-ca4b69148c4d" ma:open="true" ma:isKeyword="false">
      <xsd:complexType>
        <xsd:sequence>
          <xsd:element ref="pc:Terms" minOccurs="0" maxOccurs="1"/>
        </xsd:sequence>
      </xsd:complex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de708c7-6ebf-4b51-a995-ecc64498b673" xsi:nil="true"/>
    <lcf76f155ced4ddcb4097134ff3c332f xmlns="f7eaa6df-661f-4604-8cff-c91cf36610a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F0437C7-86C5-41D9-85DF-7872FC6A14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e708c7-6ebf-4b51-a995-ecc64498b673"/>
    <ds:schemaRef ds:uri="f7eaa6df-661f-4604-8cff-c91cf36610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AF634E-2FA6-4CC4-B099-9376E415D773}">
  <ds:schemaRefs>
    <ds:schemaRef ds:uri="http://schemas.microsoft.com/sharepoint/v3/contenttype/forms"/>
  </ds:schemaRefs>
</ds:datastoreItem>
</file>

<file path=customXml/itemProps3.xml><?xml version="1.0" encoding="utf-8"?>
<ds:datastoreItem xmlns:ds="http://schemas.openxmlformats.org/officeDocument/2006/customXml" ds:itemID="{CB4B98FF-233E-4471-9220-263B6C6062D7}">
  <ds:schemaRefs>
    <ds:schemaRef ds:uri="http://schemas.microsoft.com/office/infopath/2007/PartnerControls"/>
    <ds:schemaRef ds:uri="http://purl.org/dc/dcmitype/"/>
    <ds:schemaRef ds:uri="http://purl.org/dc/elements/1.1/"/>
    <ds:schemaRef ds:uri="f7eaa6df-661f-4604-8cff-c91cf36610a5"/>
    <ds:schemaRef ds:uri="http://schemas.microsoft.com/office/2006/metadata/properties"/>
    <ds:schemaRef ds:uri="http://schemas.microsoft.com/office/2006/documentManagement/types"/>
    <ds:schemaRef ds:uri="http://schemas.openxmlformats.org/package/2006/metadata/core-properties"/>
    <ds:schemaRef ds:uri="5de708c7-6ebf-4b51-a995-ecc64498b673"/>
    <ds:schemaRef ds:uri="http://www.w3.org/XML/1998/namespace"/>
    <ds:schemaRef ds:uri="http://purl.org/dc/terms/"/>
  </ds:schemaRefs>
</ds:datastoreItem>
</file>

<file path=docMetadata/LabelInfo.xml><?xml version="1.0" encoding="utf-8"?>
<clbl:labelList xmlns:clbl="http://schemas.microsoft.com/office/2020/mipLabelMetadata">
  <clbl:label id="{3b07dc1f-22e7-4be1-ac66-a88bf3550222}" enabled="0" method="" siteId="{3b07dc1f-22e7-4be1-ac66-a88bf3550222}" removed="1"/>
</clbl:labelList>
</file>

<file path=docProps/app.xml><?xml version="1.0" encoding="utf-8"?>
<Properties xmlns="http://schemas.openxmlformats.org/officeDocument/2006/extended-properties" xmlns:vt="http://schemas.openxmlformats.org/officeDocument/2006/docPropsVTypes">
  <Template>WoodMac Master Template</Template>
  <TotalTime>130</TotalTime>
  <Words>321</Words>
  <Application>Microsoft Office PowerPoint</Application>
  <PresentationFormat>On-screen Show (16:9)</PresentationFormat>
  <Paragraphs>20</Paragraphs>
  <Slides>11</Slides>
  <Notes>0</Notes>
  <HiddenSlides>0</HiddenSlides>
  <MMClips>0</MMClips>
  <ScaleCrop>false</ScaleCrop>
  <HeadingPairs>
    <vt:vector size="8" baseType="variant">
      <vt:variant>
        <vt:lpstr>Fonts Used</vt:lpstr>
      </vt:variant>
      <vt:variant>
        <vt:i4>4</vt:i4>
      </vt:variant>
      <vt:variant>
        <vt:lpstr>Theme</vt:lpstr>
      </vt:variant>
      <vt:variant>
        <vt:i4>9</vt:i4>
      </vt:variant>
      <vt:variant>
        <vt:lpstr>Embedded OLE Servers</vt:lpstr>
      </vt:variant>
      <vt:variant>
        <vt:i4>1</vt:i4>
      </vt:variant>
      <vt:variant>
        <vt:lpstr>Slide Titles</vt:lpstr>
      </vt:variant>
      <vt:variant>
        <vt:i4>11</vt:i4>
      </vt:variant>
    </vt:vector>
  </HeadingPairs>
  <TitlesOfParts>
    <vt:vector size="25" baseType="lpstr">
      <vt:lpstr>Arial</vt:lpstr>
      <vt:lpstr>Calibri</vt:lpstr>
      <vt:lpstr>Lucida Grande</vt:lpstr>
      <vt:lpstr>Roboto</vt:lpstr>
      <vt:lpstr>Cover Options</vt:lpstr>
      <vt:lpstr>Section Breaks</vt:lpstr>
      <vt:lpstr>Agenda</vt:lpstr>
      <vt:lpstr>Presentation Slides</vt:lpstr>
      <vt:lpstr>Report Slides</vt:lpstr>
      <vt:lpstr>Charts and Data</vt:lpstr>
      <vt:lpstr>1_Charts and Data without White Space</vt:lpstr>
      <vt:lpstr>Bio Slide</vt:lpstr>
      <vt:lpstr>End Slides</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Disclaimer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Turner, Jason</dc:creator>
  <cp:lastModifiedBy>Turner, Jason</cp:lastModifiedBy>
  <cp:revision>1</cp:revision>
  <cp:lastPrinted>2016-07-22T14:54:48Z</cp:lastPrinted>
  <dcterms:created xsi:type="dcterms:W3CDTF">2023-07-17T17:29:08Z</dcterms:created>
  <dcterms:modified xsi:type="dcterms:W3CDTF">2023-07-17T21:37:19Z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0x0101003D8FB48B65561241B9301ACF99A62021</vt:lpwstr>
  </property>
  <property fmtid="{D5CDD505-2E9C-101B-9397-08002B2CF9AE}" pid="3" name="MediaServiceImageTags">
    <vt:lpwstr/>
  </property>
</Properties>
</file>